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258" r:id="rId3"/>
    <p:sldId id="257" r:id="rId4"/>
    <p:sldId id="277" r:id="rId5"/>
    <p:sldId id="268" r:id="rId6"/>
    <p:sldId id="260" r:id="rId7"/>
    <p:sldId id="283" r:id="rId8"/>
    <p:sldId id="278" r:id="rId9"/>
    <p:sldId id="267" r:id="rId10"/>
    <p:sldId id="279" r:id="rId11"/>
    <p:sldId id="264" r:id="rId12"/>
    <p:sldId id="282" r:id="rId13"/>
    <p:sldId id="274" r:id="rId14"/>
    <p:sldId id="271" r:id="rId15"/>
    <p:sldId id="272" r:id="rId16"/>
  </p:sldIdLst>
  <p:sldSz cx="18288000" cy="10287000"/>
  <p:notesSz cx="6858000" cy="9144000"/>
  <p:embeddedFontLst>
    <p:embeddedFont>
      <p:font typeface="Michroma" panose="020B0604020202020204" charset="0"/>
      <p:regular r:id="rId18"/>
    </p:embeddedFont>
    <p:embeddedFont>
      <p:font typeface="Montserrat" panose="00000500000000000000" pitchFamily="2" charset="0"/>
      <p:regular r:id="rId19"/>
      <p:bold r:id="rId20"/>
      <p:italic r:id="rId21"/>
      <p:boldItalic r:id="rId22"/>
    </p:embeddedFont>
    <p:embeddedFont>
      <p:font typeface="Montserrat Medium" panose="000006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C457B3-64A9-4B81-9D54-C5E931252459}" v="6" dt="2025-09-13T18:15:27.306"/>
  </p1510:revLst>
</p1510:revInfo>
</file>

<file path=ppt/tableStyles.xml><?xml version="1.0" encoding="utf-8"?>
<a:tblStyleLst xmlns:a="http://schemas.openxmlformats.org/drawingml/2006/main" def="{96556775-24C2-422D-B6B0-5EE85C859D1C}">
  <a:tblStyle styleId="{96556775-24C2-422D-B6B0-5EE85C859D1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52" d="100"/>
          <a:sy n="52" d="100"/>
        </p:scale>
        <p:origin x="989" y="2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06F247D5-92B2-292B-B162-F90947A03270}"/>
            </a:ext>
          </a:extLst>
        </p:cNvPr>
        <p:cNvGrpSpPr/>
        <p:nvPr/>
      </p:nvGrpSpPr>
      <p:grpSpPr>
        <a:xfrm>
          <a:off x="0" y="0"/>
          <a:ext cx="0" cy="0"/>
          <a:chOff x="0" y="0"/>
          <a:chExt cx="0" cy="0"/>
        </a:xfrm>
      </p:grpSpPr>
      <p:sp>
        <p:nvSpPr>
          <p:cNvPr id="316" name="Google Shape;316;p11:notes">
            <a:extLst>
              <a:ext uri="{FF2B5EF4-FFF2-40B4-BE49-F238E27FC236}">
                <a16:creationId xmlns:a16="http://schemas.microsoft.com/office/drawing/2014/main" id="{2C921D2C-400B-7D6B-9D18-EC081B6071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11:notes">
            <a:extLst>
              <a:ext uri="{FF2B5EF4-FFF2-40B4-BE49-F238E27FC236}">
                <a16:creationId xmlns:a16="http://schemas.microsoft.com/office/drawing/2014/main" id="{8C93A104-968D-30C6-C148-746EFFF097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797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36925C02-E401-FF7E-E236-51C5AEA2C01B}"/>
            </a:ext>
          </a:extLst>
        </p:cNvPr>
        <p:cNvGrpSpPr/>
        <p:nvPr/>
      </p:nvGrpSpPr>
      <p:grpSpPr>
        <a:xfrm>
          <a:off x="0" y="0"/>
          <a:ext cx="0" cy="0"/>
          <a:chOff x="0" y="0"/>
          <a:chExt cx="0" cy="0"/>
        </a:xfrm>
      </p:grpSpPr>
      <p:sp>
        <p:nvSpPr>
          <p:cNvPr id="266" name="Google Shape;266;p6:notes">
            <a:extLst>
              <a:ext uri="{FF2B5EF4-FFF2-40B4-BE49-F238E27FC236}">
                <a16:creationId xmlns:a16="http://schemas.microsoft.com/office/drawing/2014/main" id="{BCEBCF05-CC89-0A97-7E77-A0F319C2BF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6:notes">
            <a:extLst>
              <a:ext uri="{FF2B5EF4-FFF2-40B4-BE49-F238E27FC236}">
                <a16:creationId xmlns:a16="http://schemas.microsoft.com/office/drawing/2014/main" id="{109820EB-0263-BD68-A4D5-C04A25454A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767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519F91CF-B270-CC70-9928-595748FE2B7E}"/>
            </a:ext>
          </a:extLst>
        </p:cNvPr>
        <p:cNvGrpSpPr/>
        <p:nvPr/>
      </p:nvGrpSpPr>
      <p:grpSpPr>
        <a:xfrm>
          <a:off x="0" y="0"/>
          <a:ext cx="0" cy="0"/>
          <a:chOff x="0" y="0"/>
          <a:chExt cx="0" cy="0"/>
        </a:xfrm>
      </p:grpSpPr>
      <p:sp>
        <p:nvSpPr>
          <p:cNvPr id="127" name="Google Shape;127;p1:notes">
            <a:extLst>
              <a:ext uri="{FF2B5EF4-FFF2-40B4-BE49-F238E27FC236}">
                <a16:creationId xmlns:a16="http://schemas.microsoft.com/office/drawing/2014/main" id="{C4021EBC-956A-30E7-7E02-BFAF5F1BCD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1:notes">
            <a:extLst>
              <a:ext uri="{FF2B5EF4-FFF2-40B4-BE49-F238E27FC236}">
                <a16:creationId xmlns:a16="http://schemas.microsoft.com/office/drawing/2014/main" id="{FDBEF73A-FF7E-45EC-12A1-9D5ACE77E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8386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a:extLst>
            <a:ext uri="{FF2B5EF4-FFF2-40B4-BE49-F238E27FC236}">
              <a16:creationId xmlns:a16="http://schemas.microsoft.com/office/drawing/2014/main" id="{F878935C-9762-774A-46CE-BB36CEF7EBDA}"/>
            </a:ext>
          </a:extLst>
        </p:cNvPr>
        <p:cNvGrpSpPr/>
        <p:nvPr/>
      </p:nvGrpSpPr>
      <p:grpSpPr>
        <a:xfrm>
          <a:off x="0" y="0"/>
          <a:ext cx="0" cy="0"/>
          <a:chOff x="0" y="0"/>
          <a:chExt cx="0" cy="0"/>
        </a:xfrm>
      </p:grpSpPr>
      <p:sp>
        <p:nvSpPr>
          <p:cNvPr id="206" name="Google Shape;206;p3:notes">
            <a:extLst>
              <a:ext uri="{FF2B5EF4-FFF2-40B4-BE49-F238E27FC236}">
                <a16:creationId xmlns:a16="http://schemas.microsoft.com/office/drawing/2014/main" id="{DDE0A520-4E84-5418-9663-2691044C6E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3:notes">
            <a:extLst>
              <a:ext uri="{FF2B5EF4-FFF2-40B4-BE49-F238E27FC236}">
                <a16:creationId xmlns:a16="http://schemas.microsoft.com/office/drawing/2014/main" id="{C472F3A9-2A9B-AE02-1E4B-59C2F0D22A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9685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a:extLst>
            <a:ext uri="{FF2B5EF4-FFF2-40B4-BE49-F238E27FC236}">
              <a16:creationId xmlns:a16="http://schemas.microsoft.com/office/drawing/2014/main" id="{A870851C-2F7C-A077-F898-713743F481F6}"/>
            </a:ext>
          </a:extLst>
        </p:cNvPr>
        <p:cNvGrpSpPr/>
        <p:nvPr/>
      </p:nvGrpSpPr>
      <p:grpSpPr>
        <a:xfrm>
          <a:off x="0" y="0"/>
          <a:ext cx="0" cy="0"/>
          <a:chOff x="0" y="0"/>
          <a:chExt cx="0" cy="0"/>
        </a:xfrm>
      </p:grpSpPr>
      <p:sp>
        <p:nvSpPr>
          <p:cNvPr id="206" name="Google Shape;206;p3:notes">
            <a:extLst>
              <a:ext uri="{FF2B5EF4-FFF2-40B4-BE49-F238E27FC236}">
                <a16:creationId xmlns:a16="http://schemas.microsoft.com/office/drawing/2014/main" id="{7A0F10B8-02D7-19D7-72A6-F27E3B233C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3:notes">
            <a:extLst>
              <a:ext uri="{FF2B5EF4-FFF2-40B4-BE49-F238E27FC236}">
                <a16:creationId xmlns:a16="http://schemas.microsoft.com/office/drawing/2014/main" id="{861F1812-C322-B546-9964-731AFDBCE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91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CUSTOM_8">
    <p:bg>
      <p:bgPr>
        <a:solidFill>
          <a:schemeClr val="dk2"/>
        </a:solidFill>
        <a:effectLst/>
      </p:bgPr>
    </p:bg>
    <p:spTree>
      <p:nvGrpSpPr>
        <p:cNvPr id="1" name="Shape 99"/>
        <p:cNvGrpSpPr/>
        <p:nvPr/>
      </p:nvGrpSpPr>
      <p:grpSpPr>
        <a:xfrm>
          <a:off x="0" y="0"/>
          <a:ext cx="0" cy="0"/>
          <a:chOff x="0" y="0"/>
          <a:chExt cx="0" cy="0"/>
        </a:xfrm>
      </p:grpSpPr>
      <p:grpSp>
        <p:nvGrpSpPr>
          <p:cNvPr id="100" name="Google Shape;100;p11"/>
          <p:cNvGrpSpPr/>
          <p:nvPr/>
        </p:nvGrpSpPr>
        <p:grpSpPr>
          <a:xfrm>
            <a:off x="1040829" y="884038"/>
            <a:ext cx="6625970" cy="3111939"/>
            <a:chOff x="0" y="-38100"/>
            <a:chExt cx="1745100" cy="819600"/>
          </a:xfrm>
        </p:grpSpPr>
        <p:sp>
          <p:nvSpPr>
            <p:cNvPr id="101" name="Google Shape;101;p11"/>
            <p:cNvSpPr/>
            <p:nvPr/>
          </p:nvSpPr>
          <p:spPr>
            <a:xfrm>
              <a:off x="0" y="0"/>
              <a:ext cx="1744995" cy="781371"/>
            </a:xfrm>
            <a:custGeom>
              <a:avLst/>
              <a:gdLst/>
              <a:ahLst/>
              <a:cxnLst/>
              <a:rect l="l" t="t" r="r" b="b"/>
              <a:pathLst>
                <a:path w="1744995" h="781371" extrusionOk="0">
                  <a:moveTo>
                    <a:pt x="35055" y="0"/>
                  </a:moveTo>
                  <a:lnTo>
                    <a:pt x="1709940" y="0"/>
                  </a:lnTo>
                  <a:cubicBezTo>
                    <a:pt x="1729300" y="0"/>
                    <a:pt x="1744995" y="15695"/>
                    <a:pt x="1744995" y="35055"/>
                  </a:cubicBezTo>
                  <a:lnTo>
                    <a:pt x="1744995" y="746316"/>
                  </a:lnTo>
                  <a:cubicBezTo>
                    <a:pt x="1744995" y="765676"/>
                    <a:pt x="1729300" y="781371"/>
                    <a:pt x="1709940" y="781371"/>
                  </a:cubicBezTo>
                  <a:lnTo>
                    <a:pt x="35055" y="781371"/>
                  </a:lnTo>
                  <a:cubicBezTo>
                    <a:pt x="15695" y="781371"/>
                    <a:pt x="0" y="765676"/>
                    <a:pt x="0" y="746316"/>
                  </a:cubicBezTo>
                  <a:lnTo>
                    <a:pt x="0" y="35055"/>
                  </a:lnTo>
                  <a:cubicBezTo>
                    <a:pt x="0" y="15695"/>
                    <a:pt x="15695" y="0"/>
                    <a:pt x="35055" y="0"/>
                  </a:cubicBezTo>
                  <a:close/>
                </a:path>
              </a:pathLst>
            </a:custGeom>
            <a:solidFill>
              <a:srgbClr val="C67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txBox="1"/>
            <p:nvPr/>
          </p:nvSpPr>
          <p:spPr>
            <a:xfrm>
              <a:off x="0" y="-38100"/>
              <a:ext cx="1745100" cy="8196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3" name="Google Shape;103;p11"/>
          <p:cNvPicPr preferRelativeResize="0"/>
          <p:nvPr/>
        </p:nvPicPr>
        <p:blipFill rotWithShape="1">
          <a:blip r:embed="rId2">
            <a:alphaModFix/>
          </a:blip>
          <a:srcRect b="6480"/>
          <a:stretch/>
        </p:blipFill>
        <p:spPr>
          <a:xfrm>
            <a:off x="9023225" y="3425"/>
            <a:ext cx="9383050" cy="10287002"/>
          </a:xfrm>
          <a:prstGeom prst="rect">
            <a:avLst/>
          </a:prstGeom>
          <a:noFill/>
          <a:ln>
            <a:noFill/>
          </a:ln>
        </p:spPr>
      </p:pic>
      <p:pic>
        <p:nvPicPr>
          <p:cNvPr id="104" name="Google Shape;104;p11"/>
          <p:cNvPicPr preferRelativeResize="0"/>
          <p:nvPr/>
        </p:nvPicPr>
        <p:blipFill rotWithShape="1">
          <a:blip r:embed="rId2">
            <a:alphaModFix/>
          </a:blip>
          <a:srcRect l="82036" t="3334"/>
          <a:stretch/>
        </p:blipFill>
        <p:spPr>
          <a:xfrm>
            <a:off x="0" y="0"/>
            <a:ext cx="1651199" cy="10416000"/>
          </a:xfrm>
          <a:prstGeom prst="rect">
            <a:avLst/>
          </a:prstGeom>
          <a:noFill/>
          <a:ln>
            <a:noFill/>
          </a:ln>
        </p:spPr>
      </p:pic>
      <p:pic>
        <p:nvPicPr>
          <p:cNvPr id="105" name="Google Shape;105;p11"/>
          <p:cNvPicPr preferRelativeResize="0"/>
          <p:nvPr/>
        </p:nvPicPr>
        <p:blipFill rotWithShape="1">
          <a:blip r:embed="rId3">
            <a:alphaModFix/>
          </a:blip>
          <a:srcRect/>
          <a:stretch/>
        </p:blipFill>
        <p:spPr>
          <a:xfrm>
            <a:off x="9767700" y="2295187"/>
            <a:ext cx="6625974" cy="6625839"/>
          </a:xfrm>
          <a:prstGeom prst="rect">
            <a:avLst/>
          </a:prstGeom>
          <a:noFill/>
          <a:ln>
            <a:noFill/>
          </a:ln>
        </p:spPr>
      </p:pic>
      <p:pic>
        <p:nvPicPr>
          <p:cNvPr id="106" name="Google Shape;106;p11"/>
          <p:cNvPicPr preferRelativeResize="0"/>
          <p:nvPr/>
        </p:nvPicPr>
        <p:blipFill>
          <a:blip r:embed="rId4">
            <a:alphaModFix/>
          </a:blip>
          <a:stretch>
            <a:fillRect/>
          </a:stretch>
        </p:blipFill>
        <p:spPr>
          <a:xfrm>
            <a:off x="15107111" y="1281621"/>
            <a:ext cx="1651200" cy="2025607"/>
          </a:xfrm>
          <a:prstGeom prst="rect">
            <a:avLst/>
          </a:prstGeom>
          <a:noFill/>
          <a:ln>
            <a:noFill/>
          </a:ln>
        </p:spPr>
      </p:pic>
      <p:sp>
        <p:nvSpPr>
          <p:cNvPr id="107" name="Google Shape;107;p11"/>
          <p:cNvSpPr txBox="1">
            <a:spLocks noGrp="1"/>
          </p:cNvSpPr>
          <p:nvPr>
            <p:ph type="title"/>
          </p:nvPr>
        </p:nvSpPr>
        <p:spPr>
          <a:xfrm>
            <a:off x="1402800" y="1354325"/>
            <a:ext cx="5935200" cy="2252700"/>
          </a:xfrm>
          <a:prstGeom prst="rect">
            <a:avLst/>
          </a:prstGeom>
        </p:spPr>
        <p:txBody>
          <a:bodyPr spcFirstLastPara="1" wrap="square" lIns="91425" tIns="45700" rIns="91425" bIns="45700" anchor="ctr" anchorCtr="0">
            <a:normAutofit/>
          </a:bodyPr>
          <a:lstStyle>
            <a:lvl1pPr lvl="0" algn="l" rtl="0">
              <a:spcBef>
                <a:spcPts val="0"/>
              </a:spcBef>
              <a:spcAft>
                <a:spcPts val="0"/>
              </a:spcAft>
              <a:buSzPts val="6950"/>
              <a:buNone/>
              <a:defRPr sz="6950"/>
            </a:lvl1pPr>
            <a:lvl2pPr lvl="1" rtl="0">
              <a:spcBef>
                <a:spcPts val="0"/>
              </a:spcBef>
              <a:spcAft>
                <a:spcPts val="0"/>
              </a:spcAft>
              <a:buSzPts val="6950"/>
              <a:buNone/>
              <a:defRPr sz="6950"/>
            </a:lvl2pPr>
            <a:lvl3pPr lvl="2" rtl="0">
              <a:spcBef>
                <a:spcPts val="0"/>
              </a:spcBef>
              <a:spcAft>
                <a:spcPts val="0"/>
              </a:spcAft>
              <a:buSzPts val="6950"/>
              <a:buNone/>
              <a:defRPr sz="6950"/>
            </a:lvl3pPr>
            <a:lvl4pPr lvl="3" rtl="0">
              <a:spcBef>
                <a:spcPts val="0"/>
              </a:spcBef>
              <a:spcAft>
                <a:spcPts val="0"/>
              </a:spcAft>
              <a:buSzPts val="6950"/>
              <a:buNone/>
              <a:defRPr sz="6950"/>
            </a:lvl4pPr>
            <a:lvl5pPr lvl="4" rtl="0">
              <a:spcBef>
                <a:spcPts val="0"/>
              </a:spcBef>
              <a:spcAft>
                <a:spcPts val="0"/>
              </a:spcAft>
              <a:buSzPts val="6950"/>
              <a:buNone/>
              <a:defRPr sz="6950"/>
            </a:lvl5pPr>
            <a:lvl6pPr lvl="5" rtl="0">
              <a:spcBef>
                <a:spcPts val="0"/>
              </a:spcBef>
              <a:spcAft>
                <a:spcPts val="0"/>
              </a:spcAft>
              <a:buSzPts val="6950"/>
              <a:buNone/>
              <a:defRPr sz="6950"/>
            </a:lvl6pPr>
            <a:lvl7pPr lvl="6" rtl="0">
              <a:spcBef>
                <a:spcPts val="0"/>
              </a:spcBef>
              <a:spcAft>
                <a:spcPts val="0"/>
              </a:spcAft>
              <a:buSzPts val="6950"/>
              <a:buNone/>
              <a:defRPr sz="6950"/>
            </a:lvl7pPr>
            <a:lvl8pPr lvl="7" rtl="0">
              <a:spcBef>
                <a:spcPts val="0"/>
              </a:spcBef>
              <a:spcAft>
                <a:spcPts val="0"/>
              </a:spcAft>
              <a:buSzPts val="6950"/>
              <a:buNone/>
              <a:defRPr sz="6950"/>
            </a:lvl8pPr>
            <a:lvl9pPr lvl="8" rtl="0">
              <a:spcBef>
                <a:spcPts val="0"/>
              </a:spcBef>
              <a:spcAft>
                <a:spcPts val="0"/>
              </a:spcAft>
              <a:buSzPts val="6950"/>
              <a:buNone/>
              <a:defRPr sz="6950"/>
            </a:lvl9pPr>
          </a:lstStyle>
          <a:p>
            <a:endParaRPr/>
          </a:p>
        </p:txBody>
      </p:sp>
      <p:sp>
        <p:nvSpPr>
          <p:cNvPr id="108" name="Google Shape;108;p11"/>
          <p:cNvSpPr txBox="1">
            <a:spLocks noGrp="1"/>
          </p:cNvSpPr>
          <p:nvPr>
            <p:ph type="body" idx="1"/>
          </p:nvPr>
        </p:nvSpPr>
        <p:spPr>
          <a:xfrm>
            <a:off x="1402800" y="4881050"/>
            <a:ext cx="8229600" cy="4526100"/>
          </a:xfrm>
          <a:prstGeom prst="rect">
            <a:avLst/>
          </a:prstGeom>
          <a:noFill/>
          <a:ln>
            <a:noFill/>
          </a:ln>
        </p:spPr>
        <p:txBody>
          <a:bodyPr spcFirstLastPara="1" wrap="square" lIns="91425" tIns="45700" rIns="91425" bIns="45700" anchor="t" anchorCtr="0">
            <a:normAutofit/>
          </a:bodyPr>
          <a:lstStyle>
            <a:lvl1pPr marL="457200" marR="0" lvl="0" indent="-444500" algn="l" rtl="0">
              <a:spcBef>
                <a:spcPts val="640"/>
              </a:spcBef>
              <a:spcAft>
                <a:spcPts val="0"/>
              </a:spcAft>
              <a:buClr>
                <a:schemeClr val="dk1"/>
              </a:buClr>
              <a:buSzPts val="3400"/>
              <a:buFont typeface="Montserrat"/>
              <a:buChar char="•"/>
              <a:defRPr sz="3400" i="0" u="none" strike="noStrike" cap="none">
                <a:solidFill>
                  <a:schemeClr val="dk1"/>
                </a:solidFill>
                <a:latin typeface="Montserrat"/>
                <a:ea typeface="Montserrat"/>
                <a:cs typeface="Montserrat"/>
                <a:sym typeface="Montserrat"/>
              </a:defRPr>
            </a:lvl1pPr>
            <a:lvl2pPr marL="914400" marR="0" lvl="1" indent="-419100" algn="l" rtl="0">
              <a:spcBef>
                <a:spcPts val="560"/>
              </a:spcBef>
              <a:spcAft>
                <a:spcPts val="0"/>
              </a:spcAft>
              <a:buClr>
                <a:schemeClr val="dk1"/>
              </a:buClr>
              <a:buSzPts val="3000"/>
              <a:buFont typeface="Montserrat"/>
              <a:buChar char="–"/>
              <a:defRPr sz="3000" i="0" u="none" strike="noStrike" cap="none">
                <a:solidFill>
                  <a:schemeClr val="dk1"/>
                </a:solidFill>
                <a:latin typeface="Montserrat"/>
                <a:ea typeface="Montserrat"/>
                <a:cs typeface="Montserrat"/>
                <a:sym typeface="Montserrat"/>
              </a:defRPr>
            </a:lvl2pPr>
            <a:lvl3pPr marL="1371600" marR="0" lvl="2" indent="-387350" algn="l" rtl="0">
              <a:spcBef>
                <a:spcPts val="480"/>
              </a:spcBef>
              <a:spcAft>
                <a:spcPts val="0"/>
              </a:spcAft>
              <a:buClr>
                <a:schemeClr val="dk1"/>
              </a:buClr>
              <a:buSzPts val="2500"/>
              <a:buFont typeface="Montserrat"/>
              <a:buChar char="•"/>
              <a:defRPr sz="2500" i="0" u="none" strike="noStrike" cap="none">
                <a:solidFill>
                  <a:schemeClr val="dk1"/>
                </a:solidFill>
                <a:latin typeface="Montserrat"/>
                <a:ea typeface="Montserrat"/>
                <a:cs typeface="Montserrat"/>
                <a:sym typeface="Montserrat"/>
              </a:defRPr>
            </a:lvl3pPr>
            <a:lvl4pPr marL="1828800" marR="0" lvl="3"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4pPr>
            <a:lvl5pPr marL="2286000" marR="0" lvl="4"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5pPr>
            <a:lvl6pPr marL="2743200" marR="0" lvl="5"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6pPr>
            <a:lvl7pPr marL="3200400" marR="0" lvl="6"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7pPr>
            <a:lvl8pPr marL="3657600" marR="0" lvl="7"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8pPr>
            <a:lvl9pPr marL="4114800" marR="0" lvl="8"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9">
    <p:bg>
      <p:bgPr>
        <a:solidFill>
          <a:schemeClr val="lt2"/>
        </a:solidFill>
        <a:effectLst/>
      </p:bgPr>
    </p:bg>
    <p:spTree>
      <p:nvGrpSpPr>
        <p:cNvPr id="1" name="Shape 109"/>
        <p:cNvGrpSpPr/>
        <p:nvPr/>
      </p:nvGrpSpPr>
      <p:grpSpPr>
        <a:xfrm>
          <a:off x="0" y="0"/>
          <a:ext cx="0" cy="0"/>
          <a:chOff x="0" y="0"/>
          <a:chExt cx="0" cy="0"/>
        </a:xfrm>
      </p:grpSpPr>
      <p:sp>
        <p:nvSpPr>
          <p:cNvPr id="110" name="Google Shape;110;p12"/>
          <p:cNvSpPr/>
          <p:nvPr/>
        </p:nvSpPr>
        <p:spPr>
          <a:xfrm>
            <a:off x="-474669" y="3874642"/>
            <a:ext cx="17736888" cy="6600955"/>
          </a:xfrm>
          <a:custGeom>
            <a:avLst/>
            <a:gdLst/>
            <a:ahLst/>
            <a:cxnLst/>
            <a:rect l="l" t="t" r="r" b="b"/>
            <a:pathLst>
              <a:path w="4670675" h="1738237" extrusionOk="0">
                <a:moveTo>
                  <a:pt x="13097" y="0"/>
                </a:moveTo>
                <a:lnTo>
                  <a:pt x="4657578" y="0"/>
                </a:lnTo>
                <a:cubicBezTo>
                  <a:pt x="4661052" y="0"/>
                  <a:pt x="4664383" y="1380"/>
                  <a:pt x="4666839" y="3836"/>
                </a:cubicBezTo>
                <a:cubicBezTo>
                  <a:pt x="4669295" y="6292"/>
                  <a:pt x="4670675" y="9623"/>
                  <a:pt x="4670675" y="13097"/>
                </a:cubicBezTo>
                <a:lnTo>
                  <a:pt x="4670675" y="1725140"/>
                </a:lnTo>
                <a:cubicBezTo>
                  <a:pt x="4670675" y="1732373"/>
                  <a:pt x="4664811" y="1738237"/>
                  <a:pt x="4657578" y="1738237"/>
                </a:cubicBezTo>
                <a:lnTo>
                  <a:pt x="13097" y="1738237"/>
                </a:lnTo>
                <a:cubicBezTo>
                  <a:pt x="9623" y="1738237"/>
                  <a:pt x="6292" y="1736857"/>
                  <a:pt x="3836" y="1734401"/>
                </a:cubicBezTo>
                <a:cubicBezTo>
                  <a:pt x="1380" y="1731945"/>
                  <a:pt x="0" y="1728613"/>
                  <a:pt x="0" y="1725140"/>
                </a:cubicBezTo>
                <a:lnTo>
                  <a:pt x="0" y="13097"/>
                </a:lnTo>
                <a:cubicBezTo>
                  <a:pt x="0" y="9623"/>
                  <a:pt x="1380" y="6292"/>
                  <a:pt x="3836" y="3836"/>
                </a:cubicBezTo>
                <a:cubicBezTo>
                  <a:pt x="6292" y="1380"/>
                  <a:pt x="9623" y="0"/>
                  <a:pt x="13097"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2"/>
          <p:cNvSpPr/>
          <p:nvPr/>
        </p:nvSpPr>
        <p:spPr>
          <a:xfrm>
            <a:off x="11106067" y="1028700"/>
            <a:ext cx="6154244" cy="2605195"/>
          </a:xfrm>
          <a:custGeom>
            <a:avLst/>
            <a:gdLst/>
            <a:ahLst/>
            <a:cxnLst/>
            <a:rect l="l" t="t" r="r" b="b"/>
            <a:pathLst>
              <a:path w="1620604" h="686029" extrusionOk="0">
                <a:moveTo>
                  <a:pt x="37746" y="0"/>
                </a:moveTo>
                <a:lnTo>
                  <a:pt x="1582859" y="0"/>
                </a:lnTo>
                <a:cubicBezTo>
                  <a:pt x="1592870" y="0"/>
                  <a:pt x="1602470" y="3977"/>
                  <a:pt x="1609549" y="11055"/>
                </a:cubicBezTo>
                <a:cubicBezTo>
                  <a:pt x="1616628" y="18134"/>
                  <a:pt x="1620604" y="27735"/>
                  <a:pt x="1620604" y="37746"/>
                </a:cubicBezTo>
                <a:lnTo>
                  <a:pt x="1620604" y="648283"/>
                </a:lnTo>
                <a:cubicBezTo>
                  <a:pt x="1620604" y="669130"/>
                  <a:pt x="1603705" y="686029"/>
                  <a:pt x="1582859" y="686029"/>
                </a:cubicBezTo>
                <a:lnTo>
                  <a:pt x="37746" y="686029"/>
                </a:lnTo>
                <a:cubicBezTo>
                  <a:pt x="16899" y="686029"/>
                  <a:pt x="0" y="669130"/>
                  <a:pt x="0" y="648283"/>
                </a:cubicBezTo>
                <a:lnTo>
                  <a:pt x="0" y="37746"/>
                </a:lnTo>
                <a:cubicBezTo>
                  <a:pt x="0" y="16899"/>
                  <a:pt x="16899" y="0"/>
                  <a:pt x="37746" y="0"/>
                </a:cubicBezTo>
                <a:close/>
              </a:path>
            </a:pathLst>
          </a:custGeom>
          <a:solidFill>
            <a:srgbClr val="4A1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2"/>
          <p:cNvPicPr preferRelativeResize="0"/>
          <p:nvPr/>
        </p:nvPicPr>
        <p:blipFill rotWithShape="1">
          <a:blip r:embed="rId2">
            <a:alphaModFix/>
          </a:blip>
          <a:srcRect l="44622" t="75553"/>
          <a:stretch/>
        </p:blipFill>
        <p:spPr>
          <a:xfrm>
            <a:off x="0" y="0"/>
            <a:ext cx="2526773" cy="1006352"/>
          </a:xfrm>
          <a:prstGeom prst="rect">
            <a:avLst/>
          </a:prstGeom>
          <a:noFill/>
          <a:ln>
            <a:noFill/>
          </a:ln>
        </p:spPr>
      </p:pic>
      <p:sp>
        <p:nvSpPr>
          <p:cNvPr id="113" name="Google Shape;113;p12"/>
          <p:cNvSpPr txBox="1">
            <a:spLocks noGrp="1"/>
          </p:cNvSpPr>
          <p:nvPr>
            <p:ph type="title"/>
          </p:nvPr>
        </p:nvSpPr>
        <p:spPr>
          <a:xfrm>
            <a:off x="1539100" y="1169800"/>
            <a:ext cx="8961900" cy="2108100"/>
          </a:xfrm>
          <a:prstGeom prst="rect">
            <a:avLst/>
          </a:prstGeom>
        </p:spPr>
        <p:txBody>
          <a:bodyPr spcFirstLastPara="1" wrap="square" lIns="91425" tIns="45700" rIns="91425" bIns="45700" anchor="t" anchorCtr="0">
            <a:normAutofit/>
          </a:bodyPr>
          <a:lstStyle>
            <a:lvl1pPr lvl="0" algn="l" rtl="0">
              <a:spcBef>
                <a:spcPts val="0"/>
              </a:spcBef>
              <a:spcAft>
                <a:spcPts val="0"/>
              </a:spcAft>
              <a:buClr>
                <a:schemeClr val="lt1"/>
              </a:buClr>
              <a:buSzPts val="7500"/>
              <a:buNone/>
              <a:defRPr>
                <a:solidFill>
                  <a:schemeClr val="lt1"/>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114" name="Google Shape;114;p12"/>
          <p:cNvSpPr txBox="1">
            <a:spLocks noGrp="1"/>
          </p:cNvSpPr>
          <p:nvPr>
            <p:ph type="body" idx="1"/>
          </p:nvPr>
        </p:nvSpPr>
        <p:spPr>
          <a:xfrm>
            <a:off x="11729925" y="1506825"/>
            <a:ext cx="5027100" cy="16062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115" name="Google Shape;115;p12"/>
          <p:cNvSpPr txBox="1">
            <a:spLocks noGrp="1"/>
          </p:cNvSpPr>
          <p:nvPr>
            <p:ph type="body" idx="2"/>
          </p:nvPr>
        </p:nvSpPr>
        <p:spPr>
          <a:xfrm>
            <a:off x="1539100" y="6656225"/>
            <a:ext cx="4458000" cy="2605200"/>
          </a:xfrm>
          <a:prstGeom prst="rect">
            <a:avLst/>
          </a:prstGeom>
          <a:noFill/>
          <a:ln>
            <a:noFill/>
          </a:ln>
        </p:spPr>
        <p:txBody>
          <a:bodyPr spcFirstLastPara="1" wrap="square" lIns="91425" tIns="45700" rIns="91425" bIns="45700" anchor="t" anchorCtr="0">
            <a:normAutofit/>
          </a:bodyPr>
          <a:lstStyle>
            <a:lvl1pPr marL="457200" marR="0" lvl="0" indent="-444500" algn="l" rtl="0">
              <a:spcBef>
                <a:spcPts val="640"/>
              </a:spcBef>
              <a:spcAft>
                <a:spcPts val="0"/>
              </a:spcAft>
              <a:buClr>
                <a:schemeClr val="lt1"/>
              </a:buClr>
              <a:buSzPts val="3400"/>
              <a:buFont typeface="Montserrat"/>
              <a:buChar char="•"/>
              <a:defRPr sz="3400" i="0" u="none" strike="noStrike" cap="none">
                <a:solidFill>
                  <a:schemeClr val="lt1"/>
                </a:solidFill>
                <a:latin typeface="Montserrat"/>
                <a:ea typeface="Montserrat"/>
                <a:cs typeface="Montserrat"/>
                <a:sym typeface="Montserrat"/>
              </a:defRPr>
            </a:lvl1pPr>
            <a:lvl2pPr marL="914400" marR="0" lvl="1" indent="-419100" algn="l" rtl="0">
              <a:spcBef>
                <a:spcPts val="560"/>
              </a:spcBef>
              <a:spcAft>
                <a:spcPts val="0"/>
              </a:spcAft>
              <a:buClr>
                <a:schemeClr val="lt1"/>
              </a:buClr>
              <a:buSzPts val="3000"/>
              <a:buFont typeface="Montserrat"/>
              <a:buChar char="–"/>
              <a:defRPr sz="3000" i="0" u="none" strike="noStrike" cap="none">
                <a:solidFill>
                  <a:schemeClr val="lt1"/>
                </a:solidFill>
                <a:latin typeface="Montserrat"/>
                <a:ea typeface="Montserrat"/>
                <a:cs typeface="Montserrat"/>
                <a:sym typeface="Montserrat"/>
              </a:defRPr>
            </a:lvl2pPr>
            <a:lvl3pPr marL="1371600" marR="0" lvl="2" indent="-387350" algn="l" rtl="0">
              <a:spcBef>
                <a:spcPts val="480"/>
              </a:spcBef>
              <a:spcAft>
                <a:spcPts val="0"/>
              </a:spcAft>
              <a:buClr>
                <a:schemeClr val="lt1"/>
              </a:buClr>
              <a:buSzPts val="2500"/>
              <a:buFont typeface="Montserrat"/>
              <a:buChar char="•"/>
              <a:defRPr sz="25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
        <p:nvSpPr>
          <p:cNvPr id="116" name="Google Shape;116;p12"/>
          <p:cNvSpPr txBox="1">
            <a:spLocks noGrp="1"/>
          </p:cNvSpPr>
          <p:nvPr>
            <p:ph type="body" idx="3"/>
          </p:nvPr>
        </p:nvSpPr>
        <p:spPr>
          <a:xfrm>
            <a:off x="6648063" y="6656225"/>
            <a:ext cx="4458000" cy="2605200"/>
          </a:xfrm>
          <a:prstGeom prst="rect">
            <a:avLst/>
          </a:prstGeom>
          <a:noFill/>
          <a:ln>
            <a:noFill/>
          </a:ln>
        </p:spPr>
        <p:txBody>
          <a:bodyPr spcFirstLastPara="1" wrap="square" lIns="91425" tIns="45700" rIns="91425" bIns="45700" anchor="t" anchorCtr="0">
            <a:normAutofit/>
          </a:bodyPr>
          <a:lstStyle>
            <a:lvl1pPr marL="457200" marR="0" lvl="0" indent="-444500" algn="l" rtl="0">
              <a:spcBef>
                <a:spcPts val="640"/>
              </a:spcBef>
              <a:spcAft>
                <a:spcPts val="0"/>
              </a:spcAft>
              <a:buClr>
                <a:schemeClr val="lt1"/>
              </a:buClr>
              <a:buSzPts val="3400"/>
              <a:buFont typeface="Montserrat"/>
              <a:buChar char="•"/>
              <a:defRPr sz="3400" i="0" u="none" strike="noStrike" cap="none">
                <a:solidFill>
                  <a:schemeClr val="lt1"/>
                </a:solidFill>
                <a:latin typeface="Montserrat"/>
                <a:ea typeface="Montserrat"/>
                <a:cs typeface="Montserrat"/>
                <a:sym typeface="Montserrat"/>
              </a:defRPr>
            </a:lvl1pPr>
            <a:lvl2pPr marL="914400" marR="0" lvl="1" indent="-419100" algn="l" rtl="0">
              <a:spcBef>
                <a:spcPts val="560"/>
              </a:spcBef>
              <a:spcAft>
                <a:spcPts val="0"/>
              </a:spcAft>
              <a:buClr>
                <a:schemeClr val="lt1"/>
              </a:buClr>
              <a:buSzPts val="3000"/>
              <a:buFont typeface="Montserrat"/>
              <a:buChar char="–"/>
              <a:defRPr sz="3000" i="0" u="none" strike="noStrike" cap="none">
                <a:solidFill>
                  <a:schemeClr val="lt1"/>
                </a:solidFill>
                <a:latin typeface="Montserrat"/>
                <a:ea typeface="Montserrat"/>
                <a:cs typeface="Montserrat"/>
                <a:sym typeface="Montserrat"/>
              </a:defRPr>
            </a:lvl2pPr>
            <a:lvl3pPr marL="1371600" marR="0" lvl="2" indent="-387350" algn="l" rtl="0">
              <a:spcBef>
                <a:spcPts val="480"/>
              </a:spcBef>
              <a:spcAft>
                <a:spcPts val="0"/>
              </a:spcAft>
              <a:buClr>
                <a:schemeClr val="lt1"/>
              </a:buClr>
              <a:buSzPts val="2500"/>
              <a:buFont typeface="Montserrat"/>
              <a:buChar char="•"/>
              <a:defRPr sz="25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
        <p:nvSpPr>
          <p:cNvPr id="117" name="Google Shape;117;p12"/>
          <p:cNvSpPr txBox="1">
            <a:spLocks noGrp="1"/>
          </p:cNvSpPr>
          <p:nvPr>
            <p:ph type="body" idx="4"/>
          </p:nvPr>
        </p:nvSpPr>
        <p:spPr>
          <a:xfrm>
            <a:off x="11757050" y="6656225"/>
            <a:ext cx="4458000" cy="2605200"/>
          </a:xfrm>
          <a:prstGeom prst="rect">
            <a:avLst/>
          </a:prstGeom>
          <a:noFill/>
          <a:ln>
            <a:noFill/>
          </a:ln>
        </p:spPr>
        <p:txBody>
          <a:bodyPr spcFirstLastPara="1" wrap="square" lIns="91425" tIns="45700" rIns="91425" bIns="45700" anchor="t" anchorCtr="0">
            <a:normAutofit/>
          </a:bodyPr>
          <a:lstStyle>
            <a:lvl1pPr marL="457200" marR="0" lvl="0" indent="-444500" algn="l" rtl="0">
              <a:spcBef>
                <a:spcPts val="640"/>
              </a:spcBef>
              <a:spcAft>
                <a:spcPts val="0"/>
              </a:spcAft>
              <a:buClr>
                <a:schemeClr val="lt1"/>
              </a:buClr>
              <a:buSzPts val="3400"/>
              <a:buFont typeface="Montserrat"/>
              <a:buChar char="•"/>
              <a:defRPr sz="3400" i="0" u="none" strike="noStrike" cap="none">
                <a:solidFill>
                  <a:schemeClr val="lt1"/>
                </a:solidFill>
                <a:latin typeface="Montserrat"/>
                <a:ea typeface="Montserrat"/>
                <a:cs typeface="Montserrat"/>
                <a:sym typeface="Montserrat"/>
              </a:defRPr>
            </a:lvl1pPr>
            <a:lvl2pPr marL="914400" marR="0" lvl="1" indent="-419100" algn="l" rtl="0">
              <a:spcBef>
                <a:spcPts val="560"/>
              </a:spcBef>
              <a:spcAft>
                <a:spcPts val="0"/>
              </a:spcAft>
              <a:buClr>
                <a:schemeClr val="lt1"/>
              </a:buClr>
              <a:buSzPts val="3000"/>
              <a:buFont typeface="Montserrat"/>
              <a:buChar char="–"/>
              <a:defRPr sz="3000" i="0" u="none" strike="noStrike" cap="none">
                <a:solidFill>
                  <a:schemeClr val="lt1"/>
                </a:solidFill>
                <a:latin typeface="Montserrat"/>
                <a:ea typeface="Montserrat"/>
                <a:cs typeface="Montserrat"/>
                <a:sym typeface="Montserrat"/>
              </a:defRPr>
            </a:lvl2pPr>
            <a:lvl3pPr marL="1371600" marR="0" lvl="2" indent="-387350" algn="l" rtl="0">
              <a:spcBef>
                <a:spcPts val="480"/>
              </a:spcBef>
              <a:spcAft>
                <a:spcPts val="0"/>
              </a:spcAft>
              <a:buClr>
                <a:schemeClr val="lt1"/>
              </a:buClr>
              <a:buSzPts val="2500"/>
              <a:buFont typeface="Montserrat"/>
              <a:buChar char="•"/>
              <a:defRPr sz="25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Slide">
  <p:cSld name="CUSTOM_10">
    <p:bg>
      <p:bgPr>
        <a:solidFill>
          <a:schemeClr val="dk1"/>
        </a:solidFill>
        <a:effectLst/>
      </p:bgPr>
    </p:bg>
    <p:spTree>
      <p:nvGrpSpPr>
        <p:cNvPr id="1" name="Shape 118"/>
        <p:cNvGrpSpPr/>
        <p:nvPr/>
      </p:nvGrpSpPr>
      <p:grpSpPr>
        <a:xfrm>
          <a:off x="0" y="0"/>
          <a:ext cx="0" cy="0"/>
          <a:chOff x="0" y="0"/>
          <a:chExt cx="0" cy="0"/>
        </a:xfrm>
      </p:grpSpPr>
      <p:sp>
        <p:nvSpPr>
          <p:cNvPr id="119" name="Google Shape;119;p13"/>
          <p:cNvSpPr>
            <a:spLocks noGrp="1"/>
          </p:cNvSpPr>
          <p:nvPr>
            <p:ph type="pic" idx="2"/>
          </p:nvPr>
        </p:nvSpPr>
        <p:spPr>
          <a:xfrm>
            <a:off x="10566700" y="0"/>
            <a:ext cx="8592300" cy="10408800"/>
          </a:xfrm>
          <a:prstGeom prst="roundRect">
            <a:avLst>
              <a:gd name="adj" fmla="val 3650"/>
            </a:avLst>
          </a:prstGeom>
          <a:noFill/>
          <a:ln>
            <a:noFill/>
          </a:ln>
        </p:spPr>
      </p:sp>
      <p:sp>
        <p:nvSpPr>
          <p:cNvPr id="120" name="Google Shape;120;p13"/>
          <p:cNvSpPr/>
          <p:nvPr/>
        </p:nvSpPr>
        <p:spPr>
          <a:xfrm>
            <a:off x="-163307" y="5143500"/>
            <a:ext cx="11517726" cy="5569296"/>
          </a:xfrm>
          <a:custGeom>
            <a:avLst/>
            <a:gdLst/>
            <a:ahLst/>
            <a:cxnLst/>
            <a:rect l="l" t="t" r="r" b="b"/>
            <a:pathLst>
              <a:path w="3032976" h="1466569" extrusionOk="0">
                <a:moveTo>
                  <a:pt x="20169" y="0"/>
                </a:moveTo>
                <a:lnTo>
                  <a:pt x="3012807" y="0"/>
                </a:lnTo>
                <a:cubicBezTo>
                  <a:pt x="3018156" y="0"/>
                  <a:pt x="3023286" y="2125"/>
                  <a:pt x="3027068" y="5907"/>
                </a:cubicBezTo>
                <a:cubicBezTo>
                  <a:pt x="3030851" y="9690"/>
                  <a:pt x="3032976" y="14820"/>
                  <a:pt x="3032976" y="20169"/>
                </a:cubicBezTo>
                <a:lnTo>
                  <a:pt x="3032976" y="1446400"/>
                </a:lnTo>
                <a:cubicBezTo>
                  <a:pt x="3032976" y="1451749"/>
                  <a:pt x="3030851" y="1456879"/>
                  <a:pt x="3027068" y="1460661"/>
                </a:cubicBezTo>
                <a:cubicBezTo>
                  <a:pt x="3023286" y="1464444"/>
                  <a:pt x="3018156" y="1466569"/>
                  <a:pt x="3012807" y="1466569"/>
                </a:cubicBezTo>
                <a:lnTo>
                  <a:pt x="20169" y="1466569"/>
                </a:lnTo>
                <a:cubicBezTo>
                  <a:pt x="14820" y="1466569"/>
                  <a:pt x="9690" y="1464444"/>
                  <a:pt x="5907" y="1460661"/>
                </a:cubicBezTo>
                <a:cubicBezTo>
                  <a:pt x="2125" y="1456879"/>
                  <a:pt x="0" y="1451749"/>
                  <a:pt x="0" y="1446400"/>
                </a:cubicBezTo>
                <a:lnTo>
                  <a:pt x="0" y="20169"/>
                </a:lnTo>
                <a:cubicBezTo>
                  <a:pt x="0" y="14820"/>
                  <a:pt x="2125" y="9690"/>
                  <a:pt x="5907" y="5907"/>
                </a:cubicBezTo>
                <a:cubicBezTo>
                  <a:pt x="9690" y="2125"/>
                  <a:pt x="14820" y="0"/>
                  <a:pt x="20169" y="0"/>
                </a:cubicBezTo>
                <a:close/>
              </a:path>
            </a:pathLst>
          </a:custGeom>
          <a:solidFill>
            <a:srgbClr val="C67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9992643" y="4722000"/>
            <a:ext cx="1399718" cy="1399718"/>
          </a:xfrm>
          <a:custGeom>
            <a:avLst/>
            <a:gdLst/>
            <a:ahLst/>
            <a:cxnLst/>
            <a:rect l="l" t="t" r="r" b="b"/>
            <a:pathLst>
              <a:path w="1399718" h="1399718" extrusionOk="0">
                <a:moveTo>
                  <a:pt x="0" y="0"/>
                </a:moveTo>
                <a:lnTo>
                  <a:pt x="1399718" y="0"/>
                </a:lnTo>
                <a:lnTo>
                  <a:pt x="1399718" y="1399717"/>
                </a:lnTo>
                <a:lnTo>
                  <a:pt x="0" y="1399717"/>
                </a:lnTo>
                <a:lnTo>
                  <a:pt x="0" y="0"/>
                </a:lnTo>
                <a:close/>
              </a:path>
            </a:pathLst>
          </a:custGeom>
          <a:blipFill rotWithShape="1">
            <a:blip r:embed="rId2">
              <a:alphaModFix/>
            </a:blip>
            <a:stretch>
              <a:fillRect/>
            </a:stretch>
          </a:blipFill>
          <a:ln>
            <a:noFill/>
          </a:ln>
        </p:spPr>
      </p:sp>
      <p:pic>
        <p:nvPicPr>
          <p:cNvPr id="122" name="Google Shape;122;p13"/>
          <p:cNvPicPr preferRelativeResize="0"/>
          <p:nvPr/>
        </p:nvPicPr>
        <p:blipFill rotWithShape="1">
          <a:blip r:embed="rId3">
            <a:alphaModFix/>
          </a:blip>
          <a:srcRect l="20089" t="16950"/>
          <a:stretch/>
        </p:blipFill>
        <p:spPr>
          <a:xfrm>
            <a:off x="-29250" y="0"/>
            <a:ext cx="2826599" cy="2585826"/>
          </a:xfrm>
          <a:prstGeom prst="rect">
            <a:avLst/>
          </a:prstGeom>
          <a:noFill/>
          <a:ln>
            <a:noFill/>
          </a:ln>
        </p:spPr>
      </p:pic>
      <p:sp>
        <p:nvSpPr>
          <p:cNvPr id="123" name="Google Shape;123;p13"/>
          <p:cNvSpPr txBox="1">
            <a:spLocks noGrp="1"/>
          </p:cNvSpPr>
          <p:nvPr>
            <p:ph type="title"/>
          </p:nvPr>
        </p:nvSpPr>
        <p:spPr>
          <a:xfrm>
            <a:off x="1539100" y="1261000"/>
            <a:ext cx="7809300" cy="3376500"/>
          </a:xfrm>
          <a:prstGeom prst="rect">
            <a:avLst/>
          </a:prstGeom>
        </p:spPr>
        <p:txBody>
          <a:bodyPr spcFirstLastPara="1" wrap="square" lIns="91425" tIns="45700" rIns="91425" bIns="45700" anchor="b" anchorCtr="0">
            <a:normAutofit/>
          </a:bodyPr>
          <a:lstStyle>
            <a:lvl1pPr lvl="0" algn="l" rtl="0">
              <a:spcBef>
                <a:spcPts val="0"/>
              </a:spcBef>
              <a:spcAft>
                <a:spcPts val="0"/>
              </a:spcAft>
              <a:buClr>
                <a:schemeClr val="lt1"/>
              </a:buClr>
              <a:buSzPts val="9200"/>
              <a:buNone/>
              <a:defRPr sz="9200">
                <a:solidFill>
                  <a:schemeClr val="lt1"/>
                </a:solidFill>
              </a:defRPr>
            </a:lvl1pPr>
            <a:lvl2pPr lvl="1" rtl="0">
              <a:spcBef>
                <a:spcPts val="0"/>
              </a:spcBef>
              <a:spcAft>
                <a:spcPts val="0"/>
              </a:spcAft>
              <a:buSzPts val="9200"/>
              <a:buNone/>
              <a:defRPr sz="9200"/>
            </a:lvl2pPr>
            <a:lvl3pPr lvl="2" rtl="0">
              <a:spcBef>
                <a:spcPts val="0"/>
              </a:spcBef>
              <a:spcAft>
                <a:spcPts val="0"/>
              </a:spcAft>
              <a:buSzPts val="9200"/>
              <a:buNone/>
              <a:defRPr sz="9200"/>
            </a:lvl3pPr>
            <a:lvl4pPr lvl="3" rtl="0">
              <a:spcBef>
                <a:spcPts val="0"/>
              </a:spcBef>
              <a:spcAft>
                <a:spcPts val="0"/>
              </a:spcAft>
              <a:buSzPts val="9200"/>
              <a:buNone/>
              <a:defRPr sz="9200"/>
            </a:lvl4pPr>
            <a:lvl5pPr lvl="4" rtl="0">
              <a:spcBef>
                <a:spcPts val="0"/>
              </a:spcBef>
              <a:spcAft>
                <a:spcPts val="0"/>
              </a:spcAft>
              <a:buSzPts val="9200"/>
              <a:buNone/>
              <a:defRPr sz="9200"/>
            </a:lvl5pPr>
            <a:lvl6pPr lvl="5" rtl="0">
              <a:spcBef>
                <a:spcPts val="0"/>
              </a:spcBef>
              <a:spcAft>
                <a:spcPts val="0"/>
              </a:spcAft>
              <a:buSzPts val="9200"/>
              <a:buNone/>
              <a:defRPr sz="9200"/>
            </a:lvl6pPr>
            <a:lvl7pPr lvl="6" rtl="0">
              <a:spcBef>
                <a:spcPts val="0"/>
              </a:spcBef>
              <a:spcAft>
                <a:spcPts val="0"/>
              </a:spcAft>
              <a:buSzPts val="9200"/>
              <a:buNone/>
              <a:defRPr sz="9200"/>
            </a:lvl7pPr>
            <a:lvl8pPr lvl="7" rtl="0">
              <a:spcBef>
                <a:spcPts val="0"/>
              </a:spcBef>
              <a:spcAft>
                <a:spcPts val="0"/>
              </a:spcAft>
              <a:buSzPts val="9200"/>
              <a:buNone/>
              <a:defRPr sz="9200"/>
            </a:lvl8pPr>
            <a:lvl9pPr lvl="8" rtl="0">
              <a:spcBef>
                <a:spcPts val="0"/>
              </a:spcBef>
              <a:spcAft>
                <a:spcPts val="0"/>
              </a:spcAft>
              <a:buSzPts val="9200"/>
              <a:buNone/>
              <a:defRPr sz="9200"/>
            </a:lvl9pPr>
          </a:lstStyle>
          <a:p>
            <a:endParaRPr/>
          </a:p>
        </p:txBody>
      </p:sp>
      <p:sp>
        <p:nvSpPr>
          <p:cNvPr id="124" name="Google Shape;124;p13"/>
          <p:cNvSpPr txBox="1">
            <a:spLocks noGrp="1"/>
          </p:cNvSpPr>
          <p:nvPr>
            <p:ph type="body" idx="1"/>
          </p:nvPr>
        </p:nvSpPr>
        <p:spPr>
          <a:xfrm>
            <a:off x="1539100" y="6974875"/>
            <a:ext cx="8303400" cy="27705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SzPts val="2400"/>
              <a:buFont typeface="Montserrat"/>
              <a:buChar char="•"/>
              <a:defRPr sz="2400" i="0" u="none" strike="noStrike" cap="none">
                <a:latin typeface="Montserrat"/>
                <a:ea typeface="Montserrat"/>
                <a:cs typeface="Montserrat"/>
                <a:sym typeface="Montserrat"/>
              </a:defRPr>
            </a:lvl1pPr>
            <a:lvl2pPr marL="914400" marR="0" lvl="1" indent="-355600" algn="l" rtl="0">
              <a:spcBef>
                <a:spcPts val="560"/>
              </a:spcBef>
              <a:spcAft>
                <a:spcPts val="0"/>
              </a:spcAft>
              <a:buSzPts val="2000"/>
              <a:buFont typeface="Montserrat"/>
              <a:buChar char="–"/>
              <a:defRPr sz="2000" i="0" u="none" strike="noStrike" cap="none">
                <a:latin typeface="Montserrat"/>
                <a:ea typeface="Montserrat"/>
                <a:cs typeface="Montserrat"/>
                <a:sym typeface="Montserrat"/>
              </a:defRPr>
            </a:lvl2pPr>
            <a:lvl3pPr marL="1371600" marR="0" lvl="2" indent="-342900" algn="l" rtl="0">
              <a:spcBef>
                <a:spcPts val="480"/>
              </a:spcBef>
              <a:spcAft>
                <a:spcPts val="0"/>
              </a:spcAft>
              <a:buSzPts val="1800"/>
              <a:buFont typeface="Montserrat"/>
              <a:buChar char="•"/>
              <a:defRPr sz="1800" i="0" u="none" strike="noStrike" cap="none">
                <a:latin typeface="Montserrat"/>
                <a:ea typeface="Montserrat"/>
                <a:cs typeface="Montserrat"/>
                <a:sym typeface="Montserrat"/>
              </a:defRPr>
            </a:lvl3pPr>
            <a:lvl4pPr marL="1828800" marR="0" lvl="3" indent="-330200" algn="l" rtl="0">
              <a:spcBef>
                <a:spcPts val="400"/>
              </a:spcBef>
              <a:spcAft>
                <a:spcPts val="0"/>
              </a:spcAft>
              <a:buSzPts val="1600"/>
              <a:buFont typeface="Montserrat"/>
              <a:buChar char="–"/>
              <a:defRPr sz="1600" i="0" u="none" strike="noStrike" cap="none">
                <a:latin typeface="Montserrat"/>
                <a:ea typeface="Montserrat"/>
                <a:cs typeface="Montserrat"/>
                <a:sym typeface="Montserrat"/>
              </a:defRPr>
            </a:lvl4pPr>
            <a:lvl5pPr marL="2286000" marR="0" lvl="4" indent="-317500" algn="l" rtl="0">
              <a:spcBef>
                <a:spcPts val="400"/>
              </a:spcBef>
              <a:spcAft>
                <a:spcPts val="0"/>
              </a:spcAft>
              <a:buSzPts val="1400"/>
              <a:buFont typeface="Montserrat"/>
              <a:buChar char="»"/>
              <a:defRPr sz="1400" i="0" u="none" strike="noStrike" cap="none">
                <a:latin typeface="Montserrat"/>
                <a:ea typeface="Montserrat"/>
                <a:cs typeface="Montserrat"/>
                <a:sym typeface="Montserrat"/>
              </a:defRPr>
            </a:lvl5pPr>
            <a:lvl6pPr marL="2743200" marR="0" lvl="5" indent="-304800" algn="l" rtl="0">
              <a:spcBef>
                <a:spcPts val="400"/>
              </a:spcBef>
              <a:spcAft>
                <a:spcPts val="0"/>
              </a:spcAft>
              <a:buSzPts val="1200"/>
              <a:buFont typeface="Montserrat"/>
              <a:buChar char="•"/>
              <a:defRPr sz="1200" i="0" u="none" strike="noStrike" cap="none">
                <a:latin typeface="Montserrat"/>
                <a:ea typeface="Montserrat"/>
                <a:cs typeface="Montserrat"/>
                <a:sym typeface="Montserrat"/>
              </a:defRPr>
            </a:lvl6pPr>
            <a:lvl7pPr marL="3200400" marR="0" lvl="6" indent="-292100" algn="l" rtl="0">
              <a:spcBef>
                <a:spcPts val="400"/>
              </a:spcBef>
              <a:spcAft>
                <a:spcPts val="0"/>
              </a:spcAft>
              <a:buSzPts val="1000"/>
              <a:buFont typeface="Montserrat"/>
              <a:buChar char="•"/>
              <a:defRPr sz="1000" i="0" u="none" strike="noStrike" cap="none">
                <a:latin typeface="Montserrat"/>
                <a:ea typeface="Montserrat"/>
                <a:cs typeface="Montserrat"/>
                <a:sym typeface="Montserrat"/>
              </a:defRPr>
            </a:lvl7pPr>
            <a:lvl8pPr marL="3657600" marR="0" lvl="7"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8pPr>
            <a:lvl9pPr marL="4114800" marR="0" lvl="8"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9pPr>
          </a:lstStyle>
          <a:p>
            <a:endParaRPr/>
          </a:p>
        </p:txBody>
      </p:sp>
      <p:sp>
        <p:nvSpPr>
          <p:cNvPr id="125" name="Google Shape;125;p13"/>
          <p:cNvSpPr txBox="1">
            <a:spLocks noGrp="1"/>
          </p:cNvSpPr>
          <p:nvPr>
            <p:ph type="subTitle" idx="3"/>
          </p:nvPr>
        </p:nvSpPr>
        <p:spPr>
          <a:xfrm>
            <a:off x="1539100" y="5494325"/>
            <a:ext cx="8144700" cy="1287600"/>
          </a:xfrm>
          <a:prstGeom prst="rect">
            <a:avLst/>
          </a:prstGeom>
        </p:spPr>
        <p:txBody>
          <a:bodyPr spcFirstLastPara="1" wrap="square" lIns="91425" tIns="45700" rIns="91425" bIns="45700" anchor="ctr" anchorCtr="0">
            <a:normAutofit/>
          </a:bodyPr>
          <a:lstStyle>
            <a:lvl1pPr lvl="0" rtl="0">
              <a:spcBef>
                <a:spcPts val="640"/>
              </a:spcBef>
              <a:spcAft>
                <a:spcPts val="0"/>
              </a:spcAft>
              <a:buSzPts val="5150"/>
              <a:buNone/>
              <a:defRPr sz="5150" b="1"/>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CUSTOM">
    <p:bg>
      <p:bgPr>
        <a:solidFill>
          <a:schemeClr val="lt2"/>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r="37083" b="40426"/>
          <a:stretch/>
        </p:blipFill>
        <p:spPr>
          <a:xfrm>
            <a:off x="14954575" y="7962500"/>
            <a:ext cx="3333427" cy="2324499"/>
          </a:xfrm>
          <a:prstGeom prst="rect">
            <a:avLst/>
          </a:prstGeom>
          <a:noFill/>
          <a:ln>
            <a:noFill/>
          </a:ln>
        </p:spPr>
      </p:pic>
      <p:sp>
        <p:nvSpPr>
          <p:cNvPr id="14" name="Google Shape;14;p3"/>
          <p:cNvSpPr/>
          <p:nvPr/>
        </p:nvSpPr>
        <p:spPr>
          <a:xfrm>
            <a:off x="1028700" y="1028700"/>
            <a:ext cx="16233272" cy="6637419"/>
          </a:xfrm>
          <a:custGeom>
            <a:avLst/>
            <a:gdLst/>
            <a:ahLst/>
            <a:cxnLst/>
            <a:rect l="l" t="t" r="r" b="b"/>
            <a:pathLst>
              <a:path w="4274726" h="1747839" extrusionOk="0">
                <a:moveTo>
                  <a:pt x="14310" y="0"/>
                </a:moveTo>
                <a:lnTo>
                  <a:pt x="4260416" y="0"/>
                </a:lnTo>
                <a:cubicBezTo>
                  <a:pt x="4264211" y="0"/>
                  <a:pt x="4267851" y="1508"/>
                  <a:pt x="4270535" y="4191"/>
                </a:cubicBezTo>
                <a:cubicBezTo>
                  <a:pt x="4273218" y="6875"/>
                  <a:pt x="4274726" y="10515"/>
                  <a:pt x="4274726" y="14310"/>
                </a:cubicBezTo>
                <a:lnTo>
                  <a:pt x="4274726" y="1733529"/>
                </a:lnTo>
                <a:cubicBezTo>
                  <a:pt x="4274726" y="1737325"/>
                  <a:pt x="4273218" y="1740964"/>
                  <a:pt x="4270535" y="1743648"/>
                </a:cubicBezTo>
                <a:cubicBezTo>
                  <a:pt x="4267851" y="1746332"/>
                  <a:pt x="4264211" y="1747839"/>
                  <a:pt x="4260416" y="1747839"/>
                </a:cubicBezTo>
                <a:lnTo>
                  <a:pt x="14310" y="1747839"/>
                </a:lnTo>
                <a:cubicBezTo>
                  <a:pt x="10515" y="1747839"/>
                  <a:pt x="6875" y="1746332"/>
                  <a:pt x="4191" y="1743648"/>
                </a:cubicBezTo>
                <a:cubicBezTo>
                  <a:pt x="1508" y="1740964"/>
                  <a:pt x="0" y="1737325"/>
                  <a:pt x="0" y="1733529"/>
                </a:cubicBezTo>
                <a:lnTo>
                  <a:pt x="0" y="14310"/>
                </a:lnTo>
                <a:cubicBezTo>
                  <a:pt x="0" y="10515"/>
                  <a:pt x="1508" y="6875"/>
                  <a:pt x="4191" y="4191"/>
                </a:cubicBezTo>
                <a:cubicBezTo>
                  <a:pt x="6875" y="1508"/>
                  <a:pt x="10515" y="0"/>
                  <a:pt x="14310"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rotWithShape="1">
          <a:blip r:embed="rId3">
            <a:alphaModFix/>
          </a:blip>
          <a:srcRect/>
          <a:stretch/>
        </p:blipFill>
        <p:spPr>
          <a:xfrm>
            <a:off x="10366325" y="1028700"/>
            <a:ext cx="6619476" cy="6633275"/>
          </a:xfrm>
          <a:prstGeom prst="rect">
            <a:avLst/>
          </a:prstGeom>
          <a:noFill/>
          <a:ln>
            <a:noFill/>
          </a:ln>
        </p:spPr>
      </p:pic>
      <p:grpSp>
        <p:nvGrpSpPr>
          <p:cNvPr id="16" name="Google Shape;16;p3"/>
          <p:cNvGrpSpPr/>
          <p:nvPr/>
        </p:nvGrpSpPr>
        <p:grpSpPr>
          <a:xfrm>
            <a:off x="6289291" y="7684109"/>
            <a:ext cx="10970383" cy="1574202"/>
            <a:chOff x="0" y="-38100"/>
            <a:chExt cx="2889300" cy="414602"/>
          </a:xfrm>
        </p:grpSpPr>
        <p:sp>
          <p:nvSpPr>
            <p:cNvPr id="17" name="Google Shape;17;p3"/>
            <p:cNvSpPr/>
            <p:nvPr/>
          </p:nvSpPr>
          <p:spPr>
            <a:xfrm>
              <a:off x="0" y="0"/>
              <a:ext cx="2889221" cy="376502"/>
            </a:xfrm>
            <a:custGeom>
              <a:avLst/>
              <a:gdLst/>
              <a:ahLst/>
              <a:cxnLst/>
              <a:rect l="l" t="t" r="r" b="b"/>
              <a:pathLst>
                <a:path w="2889221" h="376502" extrusionOk="0">
                  <a:moveTo>
                    <a:pt x="21172" y="0"/>
                  </a:moveTo>
                  <a:lnTo>
                    <a:pt x="2868049" y="0"/>
                  </a:lnTo>
                  <a:cubicBezTo>
                    <a:pt x="2879741" y="0"/>
                    <a:pt x="2889221" y="9479"/>
                    <a:pt x="2889221" y="21172"/>
                  </a:cubicBezTo>
                  <a:lnTo>
                    <a:pt x="2889221" y="355329"/>
                  </a:lnTo>
                  <a:cubicBezTo>
                    <a:pt x="2889221" y="367023"/>
                    <a:pt x="2879741" y="376502"/>
                    <a:pt x="2868049" y="376502"/>
                  </a:cubicBezTo>
                  <a:lnTo>
                    <a:pt x="21172" y="376502"/>
                  </a:lnTo>
                  <a:cubicBezTo>
                    <a:pt x="9479" y="376502"/>
                    <a:pt x="0" y="367023"/>
                    <a:pt x="0" y="355329"/>
                  </a:cubicBezTo>
                  <a:lnTo>
                    <a:pt x="0" y="21172"/>
                  </a:lnTo>
                  <a:cubicBezTo>
                    <a:pt x="0" y="9479"/>
                    <a:pt x="9479" y="0"/>
                    <a:pt x="21172" y="0"/>
                  </a:cubicBezTo>
                  <a:close/>
                </a:path>
              </a:pathLst>
            </a:custGeom>
            <a:solidFill>
              <a:srgbClr val="4A1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p:nvPr/>
          </p:nvSpPr>
          <p:spPr>
            <a:xfrm>
              <a:off x="0" y="-38100"/>
              <a:ext cx="2889300" cy="414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 name="Google Shape;19;p3"/>
          <p:cNvCxnSpPr/>
          <p:nvPr/>
        </p:nvCxnSpPr>
        <p:spPr>
          <a:xfrm rot="10800000">
            <a:off x="12769629" y="8253645"/>
            <a:ext cx="0" cy="579900"/>
          </a:xfrm>
          <a:prstGeom prst="straightConnector1">
            <a:avLst/>
          </a:prstGeom>
          <a:noFill/>
          <a:ln w="19050" cap="flat" cmpd="sng">
            <a:solidFill>
              <a:srgbClr val="FFFFFF"/>
            </a:solidFill>
            <a:prstDash val="solid"/>
            <a:round/>
            <a:headEnd type="none" w="sm" len="sm"/>
            <a:tailEnd type="none" w="sm" len="sm"/>
          </a:ln>
        </p:spPr>
      </p:cxnSp>
      <p:pic>
        <p:nvPicPr>
          <p:cNvPr id="20" name="Google Shape;20;p3"/>
          <p:cNvPicPr preferRelativeResize="0"/>
          <p:nvPr/>
        </p:nvPicPr>
        <p:blipFill rotWithShape="1">
          <a:blip r:embed="rId4">
            <a:alphaModFix/>
          </a:blip>
          <a:srcRect t="70229"/>
          <a:stretch/>
        </p:blipFill>
        <p:spPr>
          <a:xfrm>
            <a:off x="8224975" y="-8"/>
            <a:ext cx="6781026" cy="2018773"/>
          </a:xfrm>
          <a:prstGeom prst="rect">
            <a:avLst/>
          </a:prstGeom>
          <a:noFill/>
          <a:ln>
            <a:noFill/>
          </a:ln>
        </p:spPr>
      </p:pic>
      <p:pic>
        <p:nvPicPr>
          <p:cNvPr id="21" name="Google Shape;21;p3"/>
          <p:cNvPicPr preferRelativeResize="0"/>
          <p:nvPr/>
        </p:nvPicPr>
        <p:blipFill rotWithShape="1">
          <a:blip r:embed="rId5">
            <a:alphaModFix/>
          </a:blip>
          <a:srcRect l="57993" b="29052"/>
          <a:stretch/>
        </p:blipFill>
        <p:spPr>
          <a:xfrm>
            <a:off x="0" y="6288350"/>
            <a:ext cx="2091549" cy="3998649"/>
          </a:xfrm>
          <a:prstGeom prst="rect">
            <a:avLst/>
          </a:prstGeom>
          <a:noFill/>
          <a:ln>
            <a:noFill/>
          </a:ln>
        </p:spPr>
      </p:pic>
      <p:sp>
        <p:nvSpPr>
          <p:cNvPr id="22" name="Google Shape;22;p3"/>
          <p:cNvSpPr txBox="1">
            <a:spLocks noGrp="1"/>
          </p:cNvSpPr>
          <p:nvPr>
            <p:ph type="title"/>
          </p:nvPr>
        </p:nvSpPr>
        <p:spPr>
          <a:xfrm>
            <a:off x="1965625" y="1949025"/>
            <a:ext cx="14421000" cy="3596400"/>
          </a:xfrm>
          <a:prstGeom prst="rect">
            <a:avLst/>
          </a:prstGeom>
        </p:spPr>
        <p:txBody>
          <a:bodyPr spcFirstLastPara="1" wrap="square" lIns="91425" tIns="45700" rIns="91425" bIns="45700" anchor="t" anchorCtr="0">
            <a:normAutofit/>
          </a:bodyPr>
          <a:lstStyle>
            <a:lvl1pPr lvl="0" algn="l" rtl="0">
              <a:spcBef>
                <a:spcPts val="0"/>
              </a:spcBef>
              <a:spcAft>
                <a:spcPts val="0"/>
              </a:spcAft>
              <a:buClr>
                <a:schemeClr val="lt1"/>
              </a:buClr>
              <a:buSzPts val="12000"/>
              <a:buNone/>
              <a:defRPr sz="12000">
                <a:solidFill>
                  <a:schemeClr val="lt1"/>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23" name="Google Shape;23;p3"/>
          <p:cNvSpPr txBox="1">
            <a:spLocks noGrp="1"/>
          </p:cNvSpPr>
          <p:nvPr>
            <p:ph type="subTitle" idx="1"/>
          </p:nvPr>
        </p:nvSpPr>
        <p:spPr>
          <a:xfrm>
            <a:off x="1965625" y="5953525"/>
            <a:ext cx="10848000" cy="13224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4500"/>
              <a:buFont typeface="Montserrat Medium"/>
              <a:buNone/>
              <a:defRPr sz="4500">
                <a:solidFill>
                  <a:schemeClr val="lt1"/>
                </a:solidFill>
                <a:latin typeface="Montserrat Medium"/>
                <a:ea typeface="Montserrat Medium"/>
                <a:cs typeface="Montserrat Medium"/>
                <a:sym typeface="Montserrat Medium"/>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24" name="Google Shape;24;p3"/>
          <p:cNvSpPr txBox="1">
            <a:spLocks noGrp="1"/>
          </p:cNvSpPr>
          <p:nvPr>
            <p:ph type="subTitle" idx="2"/>
          </p:nvPr>
        </p:nvSpPr>
        <p:spPr>
          <a:xfrm>
            <a:off x="6973925" y="8115200"/>
            <a:ext cx="5163600" cy="856800"/>
          </a:xfrm>
          <a:prstGeom prst="rect">
            <a:avLst/>
          </a:prstGeom>
        </p:spPr>
        <p:txBody>
          <a:bodyPr spcFirstLastPara="1" wrap="square" lIns="91425" tIns="45700" rIns="91425" bIns="45700" anchor="ctr" anchorCtr="0">
            <a:normAutofit/>
          </a:bodyPr>
          <a:lstStyle>
            <a:lvl1pPr lvl="0" algn="ctr" rtl="0">
              <a:spcBef>
                <a:spcPts val="640"/>
              </a:spcBef>
              <a:spcAft>
                <a:spcPts val="0"/>
              </a:spcAft>
              <a:buClr>
                <a:schemeClr val="lt1"/>
              </a:buClr>
              <a:buSzPts val="2450"/>
              <a:buNone/>
              <a:defRPr sz="2450" b="1">
                <a:solidFill>
                  <a:schemeClr val="lt1"/>
                </a:solidFill>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25" name="Google Shape;25;p3"/>
          <p:cNvSpPr txBox="1">
            <a:spLocks noGrp="1"/>
          </p:cNvSpPr>
          <p:nvPr>
            <p:ph type="subTitle" idx="3"/>
          </p:nvPr>
        </p:nvSpPr>
        <p:spPr>
          <a:xfrm>
            <a:off x="13401725" y="8115200"/>
            <a:ext cx="3175500" cy="856800"/>
          </a:xfrm>
          <a:prstGeom prst="rect">
            <a:avLst/>
          </a:prstGeom>
        </p:spPr>
        <p:txBody>
          <a:bodyPr spcFirstLastPara="1" wrap="square" lIns="91425" tIns="45700" rIns="91425" bIns="45700" anchor="ctr" anchorCtr="0">
            <a:normAutofit/>
          </a:bodyPr>
          <a:lstStyle>
            <a:lvl1pPr lvl="0" algn="ctr" rtl="0">
              <a:spcBef>
                <a:spcPts val="640"/>
              </a:spcBef>
              <a:spcAft>
                <a:spcPts val="0"/>
              </a:spcAft>
              <a:buClr>
                <a:schemeClr val="lt1"/>
              </a:buClr>
              <a:buSzPts val="2450"/>
              <a:buNone/>
              <a:defRPr sz="2450" b="1">
                <a:solidFill>
                  <a:schemeClr val="lt1"/>
                </a:solidFill>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Slide">
  <p:cSld name="CUSTOM_1">
    <p:bg>
      <p:bgPr>
        <a:solidFill>
          <a:schemeClr val="dk1"/>
        </a:solidFill>
        <a:effectLst/>
      </p:bgPr>
    </p:bg>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a:stretch/>
        </p:blipFill>
        <p:spPr>
          <a:xfrm>
            <a:off x="5435250" y="1745525"/>
            <a:ext cx="7569526" cy="6663748"/>
          </a:xfrm>
          <a:prstGeom prst="rect">
            <a:avLst/>
          </a:prstGeom>
          <a:noFill/>
          <a:ln>
            <a:noFill/>
          </a:ln>
        </p:spPr>
      </p:pic>
      <p:sp>
        <p:nvSpPr>
          <p:cNvPr id="28" name="Google Shape;28;p4"/>
          <p:cNvSpPr/>
          <p:nvPr/>
        </p:nvSpPr>
        <p:spPr>
          <a:xfrm>
            <a:off x="5487225" y="6947675"/>
            <a:ext cx="7313549" cy="1461736"/>
          </a:xfrm>
          <a:custGeom>
            <a:avLst/>
            <a:gdLst/>
            <a:ahLst/>
            <a:cxnLst/>
            <a:rect l="l" t="t" r="r" b="b"/>
            <a:pathLst>
              <a:path w="1803588" h="289596" extrusionOk="0">
                <a:moveTo>
                  <a:pt x="33916" y="0"/>
                </a:moveTo>
                <a:lnTo>
                  <a:pt x="1769672" y="0"/>
                </a:lnTo>
                <a:cubicBezTo>
                  <a:pt x="1778667" y="0"/>
                  <a:pt x="1787294" y="3573"/>
                  <a:pt x="1793654" y="9934"/>
                </a:cubicBezTo>
                <a:cubicBezTo>
                  <a:pt x="1800015" y="16294"/>
                  <a:pt x="1803588" y="24921"/>
                  <a:pt x="1803588" y="33916"/>
                </a:cubicBezTo>
                <a:lnTo>
                  <a:pt x="1803588" y="255680"/>
                </a:lnTo>
                <a:cubicBezTo>
                  <a:pt x="1803588" y="264675"/>
                  <a:pt x="1800015" y="273302"/>
                  <a:pt x="1793654" y="279663"/>
                </a:cubicBezTo>
                <a:cubicBezTo>
                  <a:pt x="1787294" y="286023"/>
                  <a:pt x="1778667" y="289596"/>
                  <a:pt x="1769672" y="289596"/>
                </a:cubicBezTo>
                <a:lnTo>
                  <a:pt x="33916" y="289596"/>
                </a:lnTo>
                <a:cubicBezTo>
                  <a:pt x="15185" y="289596"/>
                  <a:pt x="0" y="274412"/>
                  <a:pt x="0" y="255680"/>
                </a:cubicBezTo>
                <a:lnTo>
                  <a:pt x="0" y="33916"/>
                </a:lnTo>
                <a:cubicBezTo>
                  <a:pt x="0" y="24921"/>
                  <a:pt x="3573" y="16294"/>
                  <a:pt x="9934" y="9934"/>
                </a:cubicBezTo>
                <a:cubicBezTo>
                  <a:pt x="16294" y="3573"/>
                  <a:pt x="24921" y="0"/>
                  <a:pt x="33916" y="0"/>
                </a:cubicBezTo>
                <a:close/>
              </a:path>
            </a:pathLst>
          </a:custGeom>
          <a:solidFill>
            <a:srgbClr val="C5F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4"/>
          <p:cNvPicPr preferRelativeResize="0"/>
          <p:nvPr/>
        </p:nvPicPr>
        <p:blipFill rotWithShape="1">
          <a:blip r:embed="rId3">
            <a:alphaModFix/>
          </a:blip>
          <a:srcRect l="41677" t="34793"/>
          <a:stretch/>
        </p:blipFill>
        <p:spPr>
          <a:xfrm>
            <a:off x="0" y="-25251"/>
            <a:ext cx="6296300" cy="6424174"/>
          </a:xfrm>
          <a:prstGeom prst="rect">
            <a:avLst/>
          </a:prstGeom>
          <a:noFill/>
          <a:ln>
            <a:noFill/>
          </a:ln>
        </p:spPr>
      </p:pic>
      <p:pic>
        <p:nvPicPr>
          <p:cNvPr id="30" name="Google Shape;30;p4"/>
          <p:cNvPicPr preferRelativeResize="0"/>
          <p:nvPr/>
        </p:nvPicPr>
        <p:blipFill rotWithShape="1">
          <a:blip r:embed="rId3">
            <a:alphaModFix/>
          </a:blip>
          <a:srcRect r="54753" b="36224"/>
          <a:stretch/>
        </p:blipFill>
        <p:spPr>
          <a:xfrm>
            <a:off x="13187700" y="3726500"/>
            <a:ext cx="5100298" cy="6560498"/>
          </a:xfrm>
          <a:prstGeom prst="rect">
            <a:avLst/>
          </a:prstGeom>
          <a:noFill/>
          <a:ln>
            <a:noFill/>
          </a:ln>
        </p:spPr>
      </p:pic>
      <p:sp>
        <p:nvSpPr>
          <p:cNvPr id="31" name="Google Shape;31;p4"/>
          <p:cNvSpPr txBox="1">
            <a:spLocks noGrp="1"/>
          </p:cNvSpPr>
          <p:nvPr>
            <p:ph type="title"/>
          </p:nvPr>
        </p:nvSpPr>
        <p:spPr>
          <a:xfrm>
            <a:off x="1933500" y="2707500"/>
            <a:ext cx="14421000" cy="3596400"/>
          </a:xfrm>
          <a:prstGeom prst="rect">
            <a:avLst/>
          </a:prstGeom>
        </p:spPr>
        <p:txBody>
          <a:bodyPr spcFirstLastPara="1" wrap="square" lIns="91425" tIns="45700" rIns="91425" bIns="45700" anchor="ctr" anchorCtr="0">
            <a:normAutofit/>
          </a:bodyPr>
          <a:lstStyle>
            <a:lvl1pPr lvl="0" rtl="0">
              <a:spcBef>
                <a:spcPts val="0"/>
              </a:spcBef>
              <a:spcAft>
                <a:spcPts val="0"/>
              </a:spcAft>
              <a:buClr>
                <a:schemeClr val="lt1"/>
              </a:buClr>
              <a:buSzPts val="11000"/>
              <a:buNone/>
              <a:defRPr sz="11000">
                <a:solidFill>
                  <a:schemeClr val="lt1"/>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32" name="Google Shape;32;p4"/>
          <p:cNvSpPr txBox="1">
            <a:spLocks noGrp="1"/>
          </p:cNvSpPr>
          <p:nvPr>
            <p:ph type="subTitle" idx="1"/>
          </p:nvPr>
        </p:nvSpPr>
        <p:spPr>
          <a:xfrm>
            <a:off x="5995800" y="7086875"/>
            <a:ext cx="6296400" cy="1088400"/>
          </a:xfrm>
          <a:prstGeom prst="rect">
            <a:avLst/>
          </a:prstGeom>
        </p:spPr>
        <p:txBody>
          <a:bodyPr spcFirstLastPara="1" wrap="square" lIns="91425" tIns="45700" rIns="91425" bIns="45700" anchor="t" anchorCtr="0">
            <a:normAutofit/>
          </a:bodyPr>
          <a:lstStyle>
            <a:lvl1pPr lvl="0" algn="ctr" rtl="0">
              <a:spcBef>
                <a:spcPts val="640"/>
              </a:spcBef>
              <a:spcAft>
                <a:spcPts val="0"/>
              </a:spcAft>
              <a:buSzPts val="3350"/>
              <a:buFont typeface="Montserrat Medium"/>
              <a:buNone/>
              <a:defRPr sz="3350">
                <a:latin typeface="Montserrat Medium"/>
                <a:ea typeface="Montserrat Medium"/>
                <a:cs typeface="Montserrat Medium"/>
                <a:sym typeface="Montserrat Medium"/>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and Photo">
  <p:cSld name="CUSTOM_2">
    <p:bg>
      <p:bgPr>
        <a:solidFill>
          <a:schemeClr val="lt2"/>
        </a:solidFill>
        <a:effectLst/>
      </p:bgPr>
    </p:bg>
    <p:spTree>
      <p:nvGrpSpPr>
        <p:cNvPr id="1"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r="26481"/>
          <a:stretch/>
        </p:blipFill>
        <p:spPr>
          <a:xfrm>
            <a:off x="11227975" y="785575"/>
            <a:ext cx="7060024" cy="9256076"/>
          </a:xfrm>
          <a:prstGeom prst="rect">
            <a:avLst/>
          </a:prstGeom>
          <a:noFill/>
          <a:ln>
            <a:noFill/>
          </a:ln>
        </p:spPr>
      </p:pic>
      <p:sp>
        <p:nvSpPr>
          <p:cNvPr id="35" name="Google Shape;35;p5"/>
          <p:cNvSpPr/>
          <p:nvPr/>
        </p:nvSpPr>
        <p:spPr>
          <a:xfrm>
            <a:off x="1028700" y="1028700"/>
            <a:ext cx="8114156" cy="5077233"/>
          </a:xfrm>
          <a:custGeom>
            <a:avLst/>
            <a:gdLst/>
            <a:ahLst/>
            <a:cxnLst/>
            <a:rect l="l" t="t" r="r" b="b"/>
            <a:pathLst>
              <a:path w="2001642" h="1252478" extrusionOk="0">
                <a:moveTo>
                  <a:pt x="28620" y="0"/>
                </a:moveTo>
                <a:lnTo>
                  <a:pt x="1973022" y="0"/>
                </a:lnTo>
                <a:cubicBezTo>
                  <a:pt x="1988828" y="0"/>
                  <a:pt x="2001642" y="12813"/>
                  <a:pt x="2001642" y="28620"/>
                </a:cubicBezTo>
                <a:lnTo>
                  <a:pt x="2001642" y="1223858"/>
                </a:lnTo>
                <a:cubicBezTo>
                  <a:pt x="2001642" y="1239664"/>
                  <a:pt x="1988828" y="1252478"/>
                  <a:pt x="1973022" y="1252478"/>
                </a:cubicBezTo>
                <a:lnTo>
                  <a:pt x="28620" y="1252478"/>
                </a:lnTo>
                <a:cubicBezTo>
                  <a:pt x="12813" y="1252478"/>
                  <a:pt x="0" y="1239664"/>
                  <a:pt x="0" y="1223858"/>
                </a:cubicBezTo>
                <a:lnTo>
                  <a:pt x="0" y="28620"/>
                </a:lnTo>
                <a:cubicBezTo>
                  <a:pt x="0" y="12813"/>
                  <a:pt x="12813" y="0"/>
                  <a:pt x="28620" y="0"/>
                </a:cubicBezTo>
                <a:close/>
              </a:path>
            </a:pathLst>
          </a:custGeom>
          <a:solidFill>
            <a:srgbClr val="C67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9444948" y="2688832"/>
            <a:ext cx="7813250" cy="6568538"/>
          </a:xfrm>
          <a:custGeom>
            <a:avLst/>
            <a:gdLst/>
            <a:ahLst/>
            <a:cxnLst/>
            <a:rect l="l" t="t" r="r" b="b"/>
            <a:pathLst>
              <a:path w="1927413" h="1620361" extrusionOk="0">
                <a:moveTo>
                  <a:pt x="29722" y="0"/>
                </a:moveTo>
                <a:lnTo>
                  <a:pt x="1897691" y="0"/>
                </a:lnTo>
                <a:cubicBezTo>
                  <a:pt x="1905573" y="0"/>
                  <a:pt x="1913133" y="3131"/>
                  <a:pt x="1918707" y="8705"/>
                </a:cubicBezTo>
                <a:cubicBezTo>
                  <a:pt x="1924281" y="14279"/>
                  <a:pt x="1927413" y="21839"/>
                  <a:pt x="1927413" y="29722"/>
                </a:cubicBezTo>
                <a:lnTo>
                  <a:pt x="1927413" y="1590640"/>
                </a:lnTo>
                <a:cubicBezTo>
                  <a:pt x="1927413" y="1607055"/>
                  <a:pt x="1914106" y="1620361"/>
                  <a:pt x="1897691" y="1620361"/>
                </a:cubicBezTo>
                <a:lnTo>
                  <a:pt x="29722" y="1620361"/>
                </a:lnTo>
                <a:cubicBezTo>
                  <a:pt x="13307" y="1620361"/>
                  <a:pt x="0" y="1607055"/>
                  <a:pt x="0" y="1590640"/>
                </a:cubicBezTo>
                <a:lnTo>
                  <a:pt x="0" y="29722"/>
                </a:lnTo>
                <a:cubicBezTo>
                  <a:pt x="0" y="13307"/>
                  <a:pt x="13307" y="0"/>
                  <a:pt x="29722" y="0"/>
                </a:cubicBezTo>
                <a:close/>
              </a:path>
            </a:pathLst>
          </a:custGeom>
          <a:solidFill>
            <a:srgbClr val="4A1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5"/>
          <p:cNvPicPr preferRelativeResize="0"/>
          <p:nvPr/>
        </p:nvPicPr>
        <p:blipFill rotWithShape="1">
          <a:blip r:embed="rId3">
            <a:alphaModFix/>
          </a:blip>
          <a:srcRect/>
          <a:stretch/>
        </p:blipFill>
        <p:spPr>
          <a:xfrm>
            <a:off x="9947125" y="2097075"/>
            <a:ext cx="1442398" cy="1009576"/>
          </a:xfrm>
          <a:prstGeom prst="rect">
            <a:avLst/>
          </a:prstGeom>
          <a:noFill/>
          <a:ln>
            <a:noFill/>
          </a:ln>
        </p:spPr>
      </p:pic>
      <p:sp>
        <p:nvSpPr>
          <p:cNvPr id="38" name="Google Shape;38;p5"/>
          <p:cNvSpPr>
            <a:spLocks noGrp="1"/>
          </p:cNvSpPr>
          <p:nvPr>
            <p:ph type="pic" idx="2"/>
          </p:nvPr>
        </p:nvSpPr>
        <p:spPr>
          <a:xfrm>
            <a:off x="1058400" y="6539163"/>
            <a:ext cx="8114100" cy="2719200"/>
          </a:xfrm>
          <a:prstGeom prst="roundRect">
            <a:avLst>
              <a:gd name="adj" fmla="val 7784"/>
            </a:avLst>
          </a:prstGeom>
          <a:noFill/>
          <a:ln>
            <a:noFill/>
          </a:ln>
        </p:spPr>
      </p:sp>
      <p:sp>
        <p:nvSpPr>
          <p:cNvPr id="39" name="Google Shape;39;p5"/>
          <p:cNvSpPr txBox="1">
            <a:spLocks noGrp="1"/>
          </p:cNvSpPr>
          <p:nvPr>
            <p:ph type="title"/>
          </p:nvPr>
        </p:nvSpPr>
        <p:spPr>
          <a:xfrm>
            <a:off x="10093200" y="3170850"/>
            <a:ext cx="6615900" cy="2935200"/>
          </a:xfrm>
          <a:prstGeom prst="rect">
            <a:avLst/>
          </a:prstGeom>
        </p:spPr>
        <p:txBody>
          <a:bodyPr spcFirstLastPara="1" wrap="square" lIns="91425" tIns="45700" rIns="91425" bIns="45700" anchor="t" anchorCtr="0">
            <a:normAutofit/>
          </a:bodyPr>
          <a:lstStyle>
            <a:lvl1pPr lvl="0" algn="l" rtl="0">
              <a:spcBef>
                <a:spcPts val="0"/>
              </a:spcBef>
              <a:spcAft>
                <a:spcPts val="0"/>
              </a:spcAft>
              <a:buClr>
                <a:schemeClr val="lt1"/>
              </a:buClr>
              <a:buSzPts val="7500"/>
              <a:buNone/>
              <a:defRPr>
                <a:solidFill>
                  <a:schemeClr val="lt1"/>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40" name="Google Shape;40;p5"/>
          <p:cNvSpPr txBox="1">
            <a:spLocks noGrp="1"/>
          </p:cNvSpPr>
          <p:nvPr>
            <p:ph type="subTitle" idx="1"/>
          </p:nvPr>
        </p:nvSpPr>
        <p:spPr>
          <a:xfrm>
            <a:off x="10093200" y="6419288"/>
            <a:ext cx="5834700" cy="856800"/>
          </a:xfrm>
          <a:prstGeom prst="rect">
            <a:avLst/>
          </a:prstGeom>
        </p:spPr>
        <p:txBody>
          <a:bodyPr spcFirstLastPara="1" wrap="square" lIns="91425" tIns="45700" rIns="91425" bIns="45700" anchor="ctr"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41" name="Google Shape;41;p5"/>
          <p:cNvSpPr txBox="1">
            <a:spLocks noGrp="1"/>
          </p:cNvSpPr>
          <p:nvPr>
            <p:ph type="body" idx="3"/>
          </p:nvPr>
        </p:nvSpPr>
        <p:spPr>
          <a:xfrm>
            <a:off x="10093200" y="7589350"/>
            <a:ext cx="6350100" cy="1303200"/>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64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1pPr>
            <a:lvl2pPr marL="914400" marR="0" lvl="1" indent="-342900" algn="l" rtl="0">
              <a:spcBef>
                <a:spcPts val="56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2pPr>
            <a:lvl3pPr marL="1371600" marR="0" lvl="2" indent="-330200" algn="l" rtl="0">
              <a:spcBef>
                <a:spcPts val="48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3pPr>
            <a:lvl4pPr marL="1828800" marR="0" lvl="3"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4pPr>
            <a:lvl5pPr marL="2286000" marR="0" lvl="4"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5pPr>
            <a:lvl6pPr marL="2743200" marR="0" lvl="5"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42" name="Google Shape;42;p5"/>
          <p:cNvSpPr txBox="1">
            <a:spLocks noGrp="1"/>
          </p:cNvSpPr>
          <p:nvPr>
            <p:ph type="subTitle" idx="4"/>
          </p:nvPr>
        </p:nvSpPr>
        <p:spPr>
          <a:xfrm>
            <a:off x="3099925" y="1531775"/>
            <a:ext cx="55080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350"/>
              <a:buFont typeface="Montserrat Medium"/>
              <a:buNone/>
              <a:defRPr sz="3350">
                <a:solidFill>
                  <a:schemeClr val="lt1"/>
                </a:solidFill>
                <a:latin typeface="Montserrat Medium"/>
                <a:ea typeface="Montserrat Medium"/>
                <a:cs typeface="Montserrat Medium"/>
                <a:sym typeface="Montserrat Medium"/>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43" name="Google Shape;43;p5"/>
          <p:cNvSpPr txBox="1">
            <a:spLocks noGrp="1"/>
          </p:cNvSpPr>
          <p:nvPr>
            <p:ph type="subTitle" idx="5"/>
          </p:nvPr>
        </p:nvSpPr>
        <p:spPr>
          <a:xfrm>
            <a:off x="3099925" y="2927725"/>
            <a:ext cx="55080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350"/>
              <a:buFont typeface="Montserrat Medium"/>
              <a:buNone/>
              <a:defRPr sz="3350">
                <a:solidFill>
                  <a:schemeClr val="lt1"/>
                </a:solidFill>
                <a:latin typeface="Montserrat Medium"/>
                <a:ea typeface="Montserrat Medium"/>
                <a:cs typeface="Montserrat Medium"/>
                <a:sym typeface="Montserrat Medium"/>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44" name="Google Shape;44;p5"/>
          <p:cNvSpPr txBox="1">
            <a:spLocks noGrp="1"/>
          </p:cNvSpPr>
          <p:nvPr>
            <p:ph type="subTitle" idx="6"/>
          </p:nvPr>
        </p:nvSpPr>
        <p:spPr>
          <a:xfrm>
            <a:off x="3099925" y="4323675"/>
            <a:ext cx="55080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350"/>
              <a:buFont typeface="Montserrat Medium"/>
              <a:buNone/>
              <a:defRPr sz="3350">
                <a:solidFill>
                  <a:schemeClr val="lt1"/>
                </a:solidFill>
                <a:latin typeface="Montserrat Medium"/>
                <a:ea typeface="Montserrat Medium"/>
                <a:cs typeface="Montserrat Medium"/>
                <a:sym typeface="Montserrat Medium"/>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45" name="Google Shape;45;p5"/>
          <p:cNvSpPr txBox="1">
            <a:spLocks noGrp="1"/>
          </p:cNvSpPr>
          <p:nvPr>
            <p:ph type="subTitle" idx="7"/>
          </p:nvPr>
        </p:nvSpPr>
        <p:spPr>
          <a:xfrm>
            <a:off x="1263725" y="1585175"/>
            <a:ext cx="1557000" cy="9027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
        <p:nvSpPr>
          <p:cNvPr id="46" name="Google Shape;46;p5"/>
          <p:cNvSpPr txBox="1">
            <a:spLocks noGrp="1"/>
          </p:cNvSpPr>
          <p:nvPr>
            <p:ph type="subTitle" idx="8"/>
          </p:nvPr>
        </p:nvSpPr>
        <p:spPr>
          <a:xfrm>
            <a:off x="1263725" y="3115963"/>
            <a:ext cx="1557000" cy="9027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
        <p:nvSpPr>
          <p:cNvPr id="47" name="Google Shape;47;p5"/>
          <p:cNvSpPr txBox="1">
            <a:spLocks noGrp="1"/>
          </p:cNvSpPr>
          <p:nvPr>
            <p:ph type="subTitle" idx="9"/>
          </p:nvPr>
        </p:nvSpPr>
        <p:spPr>
          <a:xfrm>
            <a:off x="1263725" y="4517675"/>
            <a:ext cx="1557000" cy="9027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p:cSld name="CUSTOM_3">
    <p:bg>
      <p:bgPr>
        <a:solidFill>
          <a:schemeClr val="lt2"/>
        </a:solidFill>
        <a:effectLst/>
      </p:bgPr>
    </p:bg>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38867"/>
          <a:stretch/>
        </p:blipFill>
        <p:spPr>
          <a:xfrm>
            <a:off x="7306125" y="6956974"/>
            <a:ext cx="5792123" cy="3330025"/>
          </a:xfrm>
          <a:prstGeom prst="rect">
            <a:avLst/>
          </a:prstGeom>
          <a:noFill/>
          <a:ln>
            <a:noFill/>
          </a:ln>
        </p:spPr>
      </p:pic>
      <p:pic>
        <p:nvPicPr>
          <p:cNvPr id="50" name="Google Shape;50;p6"/>
          <p:cNvPicPr preferRelativeResize="0"/>
          <p:nvPr/>
        </p:nvPicPr>
        <p:blipFill rotWithShape="1">
          <a:blip r:embed="rId3">
            <a:alphaModFix/>
          </a:blip>
          <a:srcRect r="56049"/>
          <a:stretch/>
        </p:blipFill>
        <p:spPr>
          <a:xfrm>
            <a:off x="15744847" y="0"/>
            <a:ext cx="2543149" cy="10287002"/>
          </a:xfrm>
          <a:prstGeom prst="rect">
            <a:avLst/>
          </a:prstGeom>
          <a:noFill/>
          <a:ln>
            <a:noFill/>
          </a:ln>
        </p:spPr>
      </p:pic>
      <p:sp>
        <p:nvSpPr>
          <p:cNvPr id="51" name="Google Shape;51;p6"/>
          <p:cNvSpPr/>
          <p:nvPr/>
        </p:nvSpPr>
        <p:spPr>
          <a:xfrm>
            <a:off x="1428750" y="3398260"/>
            <a:ext cx="7521507" cy="5569296"/>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4320869" y="1320362"/>
            <a:ext cx="9647849" cy="1571216"/>
          </a:xfrm>
          <a:custGeom>
            <a:avLst/>
            <a:gdLst/>
            <a:ahLst/>
            <a:cxnLst/>
            <a:rect l="l" t="t" r="r" b="b"/>
            <a:pathLst>
              <a:path w="2540579" h="413750" extrusionOk="0">
                <a:moveTo>
                  <a:pt x="24077" y="0"/>
                </a:moveTo>
                <a:lnTo>
                  <a:pt x="2516502" y="0"/>
                </a:lnTo>
                <a:cubicBezTo>
                  <a:pt x="2522888" y="0"/>
                  <a:pt x="2529012" y="2537"/>
                  <a:pt x="2533527" y="7052"/>
                </a:cubicBezTo>
                <a:cubicBezTo>
                  <a:pt x="2538043" y="11568"/>
                  <a:pt x="2540579" y="17692"/>
                  <a:pt x="2540579" y="24077"/>
                </a:cubicBezTo>
                <a:lnTo>
                  <a:pt x="2540579" y="389672"/>
                </a:lnTo>
                <a:cubicBezTo>
                  <a:pt x="2540579" y="396058"/>
                  <a:pt x="2538043" y="402182"/>
                  <a:pt x="2533527" y="406697"/>
                </a:cubicBezTo>
                <a:cubicBezTo>
                  <a:pt x="2529012" y="411213"/>
                  <a:pt x="2522888" y="413750"/>
                  <a:pt x="2516502" y="413750"/>
                </a:cubicBezTo>
                <a:lnTo>
                  <a:pt x="24077" y="413750"/>
                </a:lnTo>
                <a:cubicBezTo>
                  <a:pt x="17692" y="413750"/>
                  <a:pt x="11568" y="411213"/>
                  <a:pt x="7052" y="406697"/>
                </a:cubicBezTo>
                <a:cubicBezTo>
                  <a:pt x="2537" y="402182"/>
                  <a:pt x="0" y="396058"/>
                  <a:pt x="0" y="389672"/>
                </a:cubicBezTo>
                <a:lnTo>
                  <a:pt x="0" y="24077"/>
                </a:lnTo>
                <a:cubicBezTo>
                  <a:pt x="0" y="17692"/>
                  <a:pt x="2537" y="11568"/>
                  <a:pt x="7052" y="7052"/>
                </a:cubicBezTo>
                <a:cubicBezTo>
                  <a:pt x="11568" y="2537"/>
                  <a:pt x="17692" y="0"/>
                  <a:pt x="24077" y="0"/>
                </a:cubicBezTo>
                <a:close/>
              </a:path>
            </a:pathLst>
          </a:custGeom>
          <a:solidFill>
            <a:srgbClr val="FF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338120" y="3398260"/>
            <a:ext cx="7521507" cy="5569296"/>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title"/>
          </p:nvPr>
        </p:nvSpPr>
        <p:spPr>
          <a:xfrm>
            <a:off x="4610850" y="1598813"/>
            <a:ext cx="9066300" cy="1014300"/>
          </a:xfrm>
          <a:prstGeom prst="rect">
            <a:avLst/>
          </a:prstGeom>
        </p:spPr>
        <p:txBody>
          <a:bodyPr spcFirstLastPara="1" wrap="square" lIns="91425" tIns="45700" rIns="91425" bIns="45700" anchor="t" anchorCtr="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55" name="Google Shape;55;p6"/>
          <p:cNvSpPr txBox="1">
            <a:spLocks noGrp="1"/>
          </p:cNvSpPr>
          <p:nvPr>
            <p:ph type="subTitle" idx="1"/>
          </p:nvPr>
        </p:nvSpPr>
        <p:spPr>
          <a:xfrm>
            <a:off x="2014450" y="3853475"/>
            <a:ext cx="6350100" cy="856800"/>
          </a:xfrm>
          <a:prstGeom prst="rect">
            <a:avLst/>
          </a:prstGeom>
        </p:spPr>
        <p:txBody>
          <a:bodyPr spcFirstLastPara="1" wrap="square" lIns="91425" tIns="45700" rIns="91425" bIns="45700" anchor="ctr"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56" name="Google Shape;56;p6"/>
          <p:cNvSpPr txBox="1">
            <a:spLocks noGrp="1"/>
          </p:cNvSpPr>
          <p:nvPr>
            <p:ph type="body" idx="2"/>
          </p:nvPr>
        </p:nvSpPr>
        <p:spPr>
          <a:xfrm>
            <a:off x="2014450" y="5023525"/>
            <a:ext cx="6350100" cy="348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57" name="Google Shape;57;p6"/>
          <p:cNvSpPr txBox="1">
            <a:spLocks noGrp="1"/>
          </p:cNvSpPr>
          <p:nvPr>
            <p:ph type="subTitle" idx="3"/>
          </p:nvPr>
        </p:nvSpPr>
        <p:spPr>
          <a:xfrm>
            <a:off x="9923825" y="3856375"/>
            <a:ext cx="6350100" cy="856800"/>
          </a:xfrm>
          <a:prstGeom prst="rect">
            <a:avLst/>
          </a:prstGeom>
        </p:spPr>
        <p:txBody>
          <a:bodyPr spcFirstLastPara="1" wrap="square" lIns="91425" tIns="45700" rIns="91425" bIns="45700" anchor="ctr"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58" name="Google Shape;58;p6"/>
          <p:cNvSpPr txBox="1">
            <a:spLocks noGrp="1"/>
          </p:cNvSpPr>
          <p:nvPr>
            <p:ph type="body" idx="4"/>
          </p:nvPr>
        </p:nvSpPr>
        <p:spPr>
          <a:xfrm>
            <a:off x="9923825" y="5026425"/>
            <a:ext cx="6350100" cy="348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Photos">
  <p:cSld name="CUSTOM_4">
    <p:bg>
      <p:bgPr>
        <a:solidFill>
          <a:schemeClr val="dk2"/>
        </a:solidFill>
        <a:effectLst/>
      </p:bgPr>
    </p:bg>
    <p:spTree>
      <p:nvGrpSpPr>
        <p:cNvPr id="1" name="Shape 59"/>
        <p:cNvGrpSpPr/>
        <p:nvPr/>
      </p:nvGrpSpPr>
      <p:grpSpPr>
        <a:xfrm>
          <a:off x="0" y="0"/>
          <a:ext cx="0" cy="0"/>
          <a:chOff x="0" y="0"/>
          <a:chExt cx="0" cy="0"/>
        </a:xfrm>
      </p:grpSpPr>
      <p:sp>
        <p:nvSpPr>
          <p:cNvPr id="60" name="Google Shape;60;p7"/>
          <p:cNvSpPr>
            <a:spLocks noGrp="1"/>
          </p:cNvSpPr>
          <p:nvPr>
            <p:ph type="pic" idx="2"/>
          </p:nvPr>
        </p:nvSpPr>
        <p:spPr>
          <a:xfrm>
            <a:off x="9932375" y="-72200"/>
            <a:ext cx="8870700" cy="10448700"/>
          </a:xfrm>
          <a:prstGeom prst="roundRect">
            <a:avLst>
              <a:gd name="adj" fmla="val 3650"/>
            </a:avLst>
          </a:prstGeom>
          <a:noFill/>
          <a:ln>
            <a:noFill/>
          </a:ln>
        </p:spPr>
      </p:sp>
      <p:sp>
        <p:nvSpPr>
          <p:cNvPr id="61" name="Google Shape;61;p7"/>
          <p:cNvSpPr>
            <a:spLocks noGrp="1"/>
          </p:cNvSpPr>
          <p:nvPr>
            <p:ph type="pic" idx="3"/>
          </p:nvPr>
        </p:nvSpPr>
        <p:spPr>
          <a:xfrm>
            <a:off x="-158700" y="5931375"/>
            <a:ext cx="9454500" cy="4833000"/>
          </a:xfrm>
          <a:prstGeom prst="roundRect">
            <a:avLst>
              <a:gd name="adj" fmla="val 3650"/>
            </a:avLst>
          </a:prstGeom>
          <a:noFill/>
          <a:ln>
            <a:noFill/>
          </a:ln>
        </p:spPr>
      </p:sp>
      <p:sp>
        <p:nvSpPr>
          <p:cNvPr id="62" name="Google Shape;62;p7"/>
          <p:cNvSpPr/>
          <p:nvPr/>
        </p:nvSpPr>
        <p:spPr>
          <a:xfrm>
            <a:off x="5259360" y="5283637"/>
            <a:ext cx="3580127" cy="1675534"/>
          </a:xfrm>
          <a:custGeom>
            <a:avLst/>
            <a:gdLst/>
            <a:ahLst/>
            <a:cxnLst/>
            <a:rect l="l" t="t" r="r" b="b"/>
            <a:pathLst>
              <a:path w="942914" h="441293" extrusionOk="0">
                <a:moveTo>
                  <a:pt x="64874" y="0"/>
                </a:moveTo>
                <a:lnTo>
                  <a:pt x="878040" y="0"/>
                </a:lnTo>
                <a:cubicBezTo>
                  <a:pt x="895246" y="0"/>
                  <a:pt x="911747" y="6835"/>
                  <a:pt x="923913" y="19001"/>
                </a:cubicBezTo>
                <a:cubicBezTo>
                  <a:pt x="936079" y="31167"/>
                  <a:pt x="942914" y="47668"/>
                  <a:pt x="942914" y="64874"/>
                </a:cubicBezTo>
                <a:lnTo>
                  <a:pt x="942914" y="376419"/>
                </a:lnTo>
                <a:cubicBezTo>
                  <a:pt x="942914" y="393625"/>
                  <a:pt x="936079" y="410126"/>
                  <a:pt x="923913" y="422292"/>
                </a:cubicBezTo>
                <a:cubicBezTo>
                  <a:pt x="911747" y="434459"/>
                  <a:pt x="895246" y="441293"/>
                  <a:pt x="878040" y="441293"/>
                </a:cubicBezTo>
                <a:lnTo>
                  <a:pt x="64874" y="441293"/>
                </a:lnTo>
                <a:cubicBezTo>
                  <a:pt x="47668" y="441293"/>
                  <a:pt x="31167" y="434459"/>
                  <a:pt x="19001" y="422292"/>
                </a:cubicBezTo>
                <a:cubicBezTo>
                  <a:pt x="6835" y="410126"/>
                  <a:pt x="0" y="393625"/>
                  <a:pt x="0" y="376419"/>
                </a:cubicBezTo>
                <a:lnTo>
                  <a:pt x="0" y="64874"/>
                </a:lnTo>
                <a:cubicBezTo>
                  <a:pt x="0" y="47668"/>
                  <a:pt x="6835" y="31167"/>
                  <a:pt x="19001" y="19001"/>
                </a:cubicBezTo>
                <a:cubicBezTo>
                  <a:pt x="31167" y="6835"/>
                  <a:pt x="47668" y="0"/>
                  <a:pt x="64874" y="0"/>
                </a:cubicBezTo>
                <a:close/>
              </a:path>
            </a:pathLst>
          </a:custGeom>
          <a:solidFill>
            <a:srgbClr val="C5F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txBox="1">
            <a:spLocks noGrp="1"/>
          </p:cNvSpPr>
          <p:nvPr>
            <p:ph type="title"/>
          </p:nvPr>
        </p:nvSpPr>
        <p:spPr>
          <a:xfrm>
            <a:off x="1052325" y="665875"/>
            <a:ext cx="7837800" cy="2108100"/>
          </a:xfrm>
          <a:prstGeom prst="rect">
            <a:avLst/>
          </a:prstGeom>
        </p:spPr>
        <p:txBody>
          <a:bodyPr spcFirstLastPara="1" wrap="square" lIns="91425" tIns="45700" rIns="91425" bIns="45700" anchor="t" anchorCtr="0">
            <a:normAutofit/>
          </a:bodyPr>
          <a:lstStyle>
            <a:lvl1pPr lvl="0" algn="l" rtl="0">
              <a:spcBef>
                <a:spcPts val="0"/>
              </a:spcBef>
              <a:spcAft>
                <a:spcPts val="0"/>
              </a:spcAft>
              <a:buSzPts val="6950"/>
              <a:buNone/>
              <a:defRPr sz="6950"/>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64" name="Google Shape;64;p7"/>
          <p:cNvSpPr txBox="1">
            <a:spLocks noGrp="1"/>
          </p:cNvSpPr>
          <p:nvPr>
            <p:ph type="subTitle" idx="1"/>
          </p:nvPr>
        </p:nvSpPr>
        <p:spPr>
          <a:xfrm>
            <a:off x="1052325" y="3066700"/>
            <a:ext cx="6350100" cy="856800"/>
          </a:xfrm>
          <a:prstGeom prst="rect">
            <a:avLst/>
          </a:prstGeom>
        </p:spPr>
        <p:txBody>
          <a:bodyPr spcFirstLastPara="1" wrap="square" lIns="91425" tIns="45700" rIns="91425" bIns="45700" anchor="ctr" anchorCtr="0">
            <a:normAutofit/>
          </a:bodyPr>
          <a:lstStyle>
            <a:lvl1pPr lvl="0" rtl="0">
              <a:spcBef>
                <a:spcPts val="640"/>
              </a:spcBef>
              <a:spcAft>
                <a:spcPts val="0"/>
              </a:spcAft>
              <a:buSzPts val="3000"/>
              <a:buNone/>
              <a:defRPr sz="3000" b="1"/>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65" name="Google Shape;65;p7"/>
          <p:cNvSpPr txBox="1">
            <a:spLocks noGrp="1"/>
          </p:cNvSpPr>
          <p:nvPr>
            <p:ph type="body" idx="4"/>
          </p:nvPr>
        </p:nvSpPr>
        <p:spPr>
          <a:xfrm>
            <a:off x="1052325" y="4130925"/>
            <a:ext cx="7590900" cy="9408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SzPts val="2400"/>
              <a:buFont typeface="Montserrat"/>
              <a:buChar char="•"/>
              <a:defRPr sz="2400" i="0" u="none" strike="noStrike" cap="none">
                <a:latin typeface="Montserrat"/>
                <a:ea typeface="Montserrat"/>
                <a:cs typeface="Montserrat"/>
                <a:sym typeface="Montserrat"/>
              </a:defRPr>
            </a:lvl1pPr>
            <a:lvl2pPr marL="914400" marR="0" lvl="1" indent="-355600" algn="l" rtl="0">
              <a:spcBef>
                <a:spcPts val="560"/>
              </a:spcBef>
              <a:spcAft>
                <a:spcPts val="0"/>
              </a:spcAft>
              <a:buSzPts val="2000"/>
              <a:buFont typeface="Montserrat"/>
              <a:buChar char="–"/>
              <a:defRPr sz="2000" i="0" u="none" strike="noStrike" cap="none">
                <a:latin typeface="Montserrat"/>
                <a:ea typeface="Montserrat"/>
                <a:cs typeface="Montserrat"/>
                <a:sym typeface="Montserrat"/>
              </a:defRPr>
            </a:lvl2pPr>
            <a:lvl3pPr marL="1371600" marR="0" lvl="2" indent="-342900" algn="l" rtl="0">
              <a:spcBef>
                <a:spcPts val="480"/>
              </a:spcBef>
              <a:spcAft>
                <a:spcPts val="0"/>
              </a:spcAft>
              <a:buSzPts val="1800"/>
              <a:buFont typeface="Montserrat"/>
              <a:buChar char="•"/>
              <a:defRPr sz="1800" i="0" u="none" strike="noStrike" cap="none">
                <a:latin typeface="Montserrat"/>
                <a:ea typeface="Montserrat"/>
                <a:cs typeface="Montserrat"/>
                <a:sym typeface="Montserrat"/>
              </a:defRPr>
            </a:lvl3pPr>
            <a:lvl4pPr marL="1828800" marR="0" lvl="3" indent="-330200" algn="l" rtl="0">
              <a:spcBef>
                <a:spcPts val="400"/>
              </a:spcBef>
              <a:spcAft>
                <a:spcPts val="0"/>
              </a:spcAft>
              <a:buSzPts val="1600"/>
              <a:buFont typeface="Montserrat"/>
              <a:buChar char="–"/>
              <a:defRPr sz="1600" i="0" u="none" strike="noStrike" cap="none">
                <a:latin typeface="Montserrat"/>
                <a:ea typeface="Montserrat"/>
                <a:cs typeface="Montserrat"/>
                <a:sym typeface="Montserrat"/>
              </a:defRPr>
            </a:lvl4pPr>
            <a:lvl5pPr marL="2286000" marR="0" lvl="4" indent="-317500" algn="l" rtl="0">
              <a:spcBef>
                <a:spcPts val="400"/>
              </a:spcBef>
              <a:spcAft>
                <a:spcPts val="0"/>
              </a:spcAft>
              <a:buSzPts val="1400"/>
              <a:buFont typeface="Montserrat"/>
              <a:buChar char="»"/>
              <a:defRPr sz="1400" i="0" u="none" strike="noStrike" cap="none">
                <a:latin typeface="Montserrat"/>
                <a:ea typeface="Montserrat"/>
                <a:cs typeface="Montserrat"/>
                <a:sym typeface="Montserrat"/>
              </a:defRPr>
            </a:lvl5pPr>
            <a:lvl6pPr marL="2743200" marR="0" lvl="5" indent="-304800" algn="l" rtl="0">
              <a:spcBef>
                <a:spcPts val="400"/>
              </a:spcBef>
              <a:spcAft>
                <a:spcPts val="0"/>
              </a:spcAft>
              <a:buSzPts val="1200"/>
              <a:buFont typeface="Montserrat"/>
              <a:buChar char="•"/>
              <a:defRPr sz="1200" i="0" u="none" strike="noStrike" cap="none">
                <a:latin typeface="Montserrat"/>
                <a:ea typeface="Montserrat"/>
                <a:cs typeface="Montserrat"/>
                <a:sym typeface="Montserrat"/>
              </a:defRPr>
            </a:lvl6pPr>
            <a:lvl7pPr marL="3200400" marR="0" lvl="6" indent="-292100" algn="l" rtl="0">
              <a:spcBef>
                <a:spcPts val="400"/>
              </a:spcBef>
              <a:spcAft>
                <a:spcPts val="0"/>
              </a:spcAft>
              <a:buSzPts val="1000"/>
              <a:buFont typeface="Montserrat"/>
              <a:buChar char="•"/>
              <a:defRPr sz="1000" i="0" u="none" strike="noStrike" cap="none">
                <a:latin typeface="Montserrat"/>
                <a:ea typeface="Montserrat"/>
                <a:cs typeface="Montserrat"/>
                <a:sym typeface="Montserrat"/>
              </a:defRPr>
            </a:lvl7pPr>
            <a:lvl8pPr marL="3657600" marR="0" lvl="7"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8pPr>
            <a:lvl9pPr marL="4114800" marR="0" lvl="8"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9pPr>
          </a:lstStyle>
          <a:p>
            <a:endParaRPr/>
          </a:p>
        </p:txBody>
      </p:sp>
      <p:sp>
        <p:nvSpPr>
          <p:cNvPr id="66" name="Google Shape;66;p7"/>
          <p:cNvSpPr txBox="1">
            <a:spLocks noGrp="1"/>
          </p:cNvSpPr>
          <p:nvPr>
            <p:ph type="subTitle" idx="5"/>
          </p:nvPr>
        </p:nvSpPr>
        <p:spPr>
          <a:xfrm>
            <a:off x="5581663" y="5613075"/>
            <a:ext cx="2935500" cy="1088400"/>
          </a:xfrm>
          <a:prstGeom prst="rect">
            <a:avLst/>
          </a:prstGeom>
        </p:spPr>
        <p:txBody>
          <a:bodyPr spcFirstLastPara="1" wrap="square" lIns="91425" tIns="45700" rIns="91425" bIns="45700" anchor="ctr" anchorCtr="0">
            <a:normAutofit/>
          </a:bodyPr>
          <a:lstStyle>
            <a:lvl1pPr lvl="0" algn="ctr" rtl="0">
              <a:spcBef>
                <a:spcPts val="64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meline">
  <p:cSld name="CUSTOM_5">
    <p:bg>
      <p:bgPr>
        <a:solidFill>
          <a:schemeClr val="lt2"/>
        </a:solidFill>
        <a:effectLst/>
      </p:bgPr>
    </p:bg>
    <p:spTree>
      <p:nvGrpSpPr>
        <p:cNvPr id="1" name="Shape 67"/>
        <p:cNvGrpSpPr/>
        <p:nvPr/>
      </p:nvGrpSpPr>
      <p:grpSpPr>
        <a:xfrm>
          <a:off x="0" y="0"/>
          <a:ext cx="0" cy="0"/>
          <a:chOff x="0" y="0"/>
          <a:chExt cx="0" cy="0"/>
        </a:xfrm>
      </p:grpSpPr>
      <p:cxnSp>
        <p:nvCxnSpPr>
          <p:cNvPr id="68" name="Google Shape;68;p8"/>
          <p:cNvCxnSpPr/>
          <p:nvPr/>
        </p:nvCxnSpPr>
        <p:spPr>
          <a:xfrm>
            <a:off x="1028699" y="5783967"/>
            <a:ext cx="16230600" cy="0"/>
          </a:xfrm>
          <a:prstGeom prst="straightConnector1">
            <a:avLst/>
          </a:prstGeom>
          <a:noFill/>
          <a:ln w="50800" cap="flat" cmpd="sng">
            <a:solidFill>
              <a:srgbClr val="FFD7F3"/>
            </a:solidFill>
            <a:prstDash val="solid"/>
            <a:round/>
            <a:headEnd type="none" w="sm" len="sm"/>
            <a:tailEnd type="none" w="sm" len="sm"/>
          </a:ln>
        </p:spPr>
      </p:cxnSp>
      <p:sp>
        <p:nvSpPr>
          <p:cNvPr id="69" name="Google Shape;69;p8"/>
          <p:cNvSpPr/>
          <p:nvPr/>
        </p:nvSpPr>
        <p:spPr>
          <a:xfrm>
            <a:off x="8842329" y="1054366"/>
            <a:ext cx="8418355" cy="2359117"/>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rgbClr val="C5F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1028700" y="1054366"/>
            <a:ext cx="7463029" cy="2359117"/>
          </a:xfrm>
          <a:custGeom>
            <a:avLst/>
            <a:gdLst/>
            <a:ahLst/>
            <a:cxnLst/>
            <a:rect l="l" t="t" r="r" b="b"/>
            <a:pathLst>
              <a:path w="1965248" h="621229" extrusionOk="0">
                <a:moveTo>
                  <a:pt x="31126" y="0"/>
                </a:moveTo>
                <a:lnTo>
                  <a:pt x="1934121" y="0"/>
                </a:lnTo>
                <a:cubicBezTo>
                  <a:pt x="1951312" y="0"/>
                  <a:pt x="1965248" y="13936"/>
                  <a:pt x="1965248" y="31126"/>
                </a:cubicBezTo>
                <a:lnTo>
                  <a:pt x="1965248" y="590103"/>
                </a:lnTo>
                <a:cubicBezTo>
                  <a:pt x="1965248" y="598358"/>
                  <a:pt x="1961968" y="606275"/>
                  <a:pt x="1956131" y="612113"/>
                </a:cubicBezTo>
                <a:cubicBezTo>
                  <a:pt x="1950294" y="617950"/>
                  <a:pt x="1942377" y="621229"/>
                  <a:pt x="1934121" y="621229"/>
                </a:cubicBezTo>
                <a:lnTo>
                  <a:pt x="31126" y="621229"/>
                </a:lnTo>
                <a:cubicBezTo>
                  <a:pt x="13936" y="621229"/>
                  <a:pt x="0" y="607294"/>
                  <a:pt x="0" y="590103"/>
                </a:cubicBezTo>
                <a:lnTo>
                  <a:pt x="0" y="31126"/>
                </a:lnTo>
                <a:cubicBezTo>
                  <a:pt x="0" y="13936"/>
                  <a:pt x="13936" y="0"/>
                  <a:pt x="31126" y="0"/>
                </a:cubicBezTo>
                <a:close/>
              </a:path>
            </a:pathLst>
          </a:custGeom>
          <a:solidFill>
            <a:srgbClr val="C67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8"/>
          <p:cNvPicPr preferRelativeResize="0"/>
          <p:nvPr/>
        </p:nvPicPr>
        <p:blipFill>
          <a:blip r:embed="rId2">
            <a:alphaModFix/>
          </a:blip>
          <a:stretch>
            <a:fillRect/>
          </a:stretch>
        </p:blipFill>
        <p:spPr>
          <a:xfrm>
            <a:off x="1019250" y="5257150"/>
            <a:ext cx="842685" cy="934400"/>
          </a:xfrm>
          <a:prstGeom prst="rect">
            <a:avLst/>
          </a:prstGeom>
          <a:noFill/>
          <a:ln>
            <a:noFill/>
          </a:ln>
        </p:spPr>
      </p:pic>
      <p:pic>
        <p:nvPicPr>
          <p:cNvPr id="72" name="Google Shape;72;p8"/>
          <p:cNvPicPr preferRelativeResize="0"/>
          <p:nvPr/>
        </p:nvPicPr>
        <p:blipFill>
          <a:blip r:embed="rId2">
            <a:alphaModFix/>
          </a:blip>
          <a:stretch>
            <a:fillRect/>
          </a:stretch>
        </p:blipFill>
        <p:spPr>
          <a:xfrm>
            <a:off x="7003650" y="5316775"/>
            <a:ext cx="842685" cy="934400"/>
          </a:xfrm>
          <a:prstGeom prst="rect">
            <a:avLst/>
          </a:prstGeom>
          <a:noFill/>
          <a:ln>
            <a:noFill/>
          </a:ln>
        </p:spPr>
      </p:pic>
      <p:pic>
        <p:nvPicPr>
          <p:cNvPr id="73" name="Google Shape;73;p8"/>
          <p:cNvPicPr preferRelativeResize="0"/>
          <p:nvPr/>
        </p:nvPicPr>
        <p:blipFill>
          <a:blip r:embed="rId2">
            <a:alphaModFix/>
          </a:blip>
          <a:stretch>
            <a:fillRect/>
          </a:stretch>
        </p:blipFill>
        <p:spPr>
          <a:xfrm>
            <a:off x="12630163" y="5316775"/>
            <a:ext cx="842685" cy="934400"/>
          </a:xfrm>
          <a:prstGeom prst="rect">
            <a:avLst/>
          </a:prstGeom>
          <a:noFill/>
          <a:ln>
            <a:noFill/>
          </a:ln>
        </p:spPr>
      </p:pic>
      <p:sp>
        <p:nvSpPr>
          <p:cNvPr id="74" name="Google Shape;74;p8"/>
          <p:cNvSpPr txBox="1">
            <a:spLocks noGrp="1"/>
          </p:cNvSpPr>
          <p:nvPr>
            <p:ph type="title"/>
          </p:nvPr>
        </p:nvSpPr>
        <p:spPr>
          <a:xfrm>
            <a:off x="9446125" y="1470938"/>
            <a:ext cx="7046400" cy="1444500"/>
          </a:xfrm>
          <a:prstGeom prst="rect">
            <a:avLst/>
          </a:prstGeom>
        </p:spPr>
        <p:txBody>
          <a:bodyPr spcFirstLastPara="1" wrap="square" lIns="91425" tIns="45700" rIns="91425" bIns="45700" anchor="t" anchorCtr="0">
            <a:normAutofit/>
          </a:bodyPr>
          <a:lstStyle>
            <a:lvl1pPr lvl="0" algn="l"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75" name="Google Shape;75;p8"/>
          <p:cNvSpPr txBox="1">
            <a:spLocks noGrp="1"/>
          </p:cNvSpPr>
          <p:nvPr>
            <p:ph type="subTitle" idx="1"/>
          </p:nvPr>
        </p:nvSpPr>
        <p:spPr>
          <a:xfrm>
            <a:off x="2745650" y="1475138"/>
            <a:ext cx="5015400" cy="501300"/>
          </a:xfrm>
          <a:prstGeom prst="rect">
            <a:avLst/>
          </a:prstGeom>
        </p:spPr>
        <p:txBody>
          <a:bodyPr spcFirstLastPara="1" wrap="square" lIns="91425" tIns="45700" rIns="91425" bIns="45700" anchor="ctr" anchorCtr="0">
            <a:normAutofit/>
          </a:bodyPr>
          <a:lstStyle>
            <a:lvl1pPr lvl="0" rtl="0">
              <a:spcBef>
                <a:spcPts val="640"/>
              </a:spcBef>
              <a:spcAft>
                <a:spcPts val="0"/>
              </a:spcAft>
              <a:buSzPts val="3000"/>
              <a:buNone/>
              <a:defRPr sz="3000" b="1"/>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76" name="Google Shape;76;p8"/>
          <p:cNvSpPr txBox="1">
            <a:spLocks noGrp="1"/>
          </p:cNvSpPr>
          <p:nvPr>
            <p:ph type="body" idx="2"/>
          </p:nvPr>
        </p:nvSpPr>
        <p:spPr>
          <a:xfrm>
            <a:off x="2745650" y="2221880"/>
            <a:ext cx="5262600" cy="9345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SzPts val="2400"/>
              <a:buFont typeface="Montserrat"/>
              <a:buChar char="•"/>
              <a:defRPr sz="2400" i="0" u="none" strike="noStrike" cap="none">
                <a:latin typeface="Montserrat"/>
                <a:ea typeface="Montserrat"/>
                <a:cs typeface="Montserrat"/>
                <a:sym typeface="Montserrat"/>
              </a:defRPr>
            </a:lvl1pPr>
            <a:lvl2pPr marL="914400" marR="0" lvl="1" indent="-355600" algn="l" rtl="0">
              <a:spcBef>
                <a:spcPts val="560"/>
              </a:spcBef>
              <a:spcAft>
                <a:spcPts val="0"/>
              </a:spcAft>
              <a:buSzPts val="2000"/>
              <a:buFont typeface="Montserrat"/>
              <a:buChar char="–"/>
              <a:defRPr sz="2000" i="0" u="none" strike="noStrike" cap="none">
                <a:latin typeface="Montserrat"/>
                <a:ea typeface="Montserrat"/>
                <a:cs typeface="Montserrat"/>
                <a:sym typeface="Montserrat"/>
              </a:defRPr>
            </a:lvl2pPr>
            <a:lvl3pPr marL="1371600" marR="0" lvl="2" indent="-342900" algn="l" rtl="0">
              <a:spcBef>
                <a:spcPts val="480"/>
              </a:spcBef>
              <a:spcAft>
                <a:spcPts val="0"/>
              </a:spcAft>
              <a:buSzPts val="1800"/>
              <a:buFont typeface="Montserrat"/>
              <a:buChar char="•"/>
              <a:defRPr sz="1800" i="0" u="none" strike="noStrike" cap="none">
                <a:latin typeface="Montserrat"/>
                <a:ea typeface="Montserrat"/>
                <a:cs typeface="Montserrat"/>
                <a:sym typeface="Montserrat"/>
              </a:defRPr>
            </a:lvl3pPr>
            <a:lvl4pPr marL="1828800" marR="0" lvl="3" indent="-330200" algn="l" rtl="0">
              <a:spcBef>
                <a:spcPts val="400"/>
              </a:spcBef>
              <a:spcAft>
                <a:spcPts val="0"/>
              </a:spcAft>
              <a:buSzPts val="1600"/>
              <a:buFont typeface="Montserrat"/>
              <a:buChar char="–"/>
              <a:defRPr sz="1600" i="0" u="none" strike="noStrike" cap="none">
                <a:latin typeface="Montserrat"/>
                <a:ea typeface="Montserrat"/>
                <a:cs typeface="Montserrat"/>
                <a:sym typeface="Montserrat"/>
              </a:defRPr>
            </a:lvl4pPr>
            <a:lvl5pPr marL="2286000" marR="0" lvl="4" indent="-317500" algn="l" rtl="0">
              <a:spcBef>
                <a:spcPts val="400"/>
              </a:spcBef>
              <a:spcAft>
                <a:spcPts val="0"/>
              </a:spcAft>
              <a:buSzPts val="1400"/>
              <a:buFont typeface="Montserrat"/>
              <a:buChar char="»"/>
              <a:defRPr sz="1400" i="0" u="none" strike="noStrike" cap="none">
                <a:latin typeface="Montserrat"/>
                <a:ea typeface="Montserrat"/>
                <a:cs typeface="Montserrat"/>
                <a:sym typeface="Montserrat"/>
              </a:defRPr>
            </a:lvl5pPr>
            <a:lvl6pPr marL="2743200" marR="0" lvl="5" indent="-304800" algn="l" rtl="0">
              <a:spcBef>
                <a:spcPts val="400"/>
              </a:spcBef>
              <a:spcAft>
                <a:spcPts val="0"/>
              </a:spcAft>
              <a:buSzPts val="1200"/>
              <a:buFont typeface="Montserrat"/>
              <a:buChar char="•"/>
              <a:defRPr sz="1200" i="0" u="none" strike="noStrike" cap="none">
                <a:latin typeface="Montserrat"/>
                <a:ea typeface="Montserrat"/>
                <a:cs typeface="Montserrat"/>
                <a:sym typeface="Montserrat"/>
              </a:defRPr>
            </a:lvl6pPr>
            <a:lvl7pPr marL="3200400" marR="0" lvl="6" indent="-292100" algn="l" rtl="0">
              <a:spcBef>
                <a:spcPts val="400"/>
              </a:spcBef>
              <a:spcAft>
                <a:spcPts val="0"/>
              </a:spcAft>
              <a:buSzPts val="1000"/>
              <a:buFont typeface="Montserrat"/>
              <a:buChar char="•"/>
              <a:defRPr sz="1000" i="0" u="none" strike="noStrike" cap="none">
                <a:latin typeface="Montserrat"/>
                <a:ea typeface="Montserrat"/>
                <a:cs typeface="Montserrat"/>
                <a:sym typeface="Montserrat"/>
              </a:defRPr>
            </a:lvl7pPr>
            <a:lvl8pPr marL="3657600" marR="0" lvl="7"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8pPr>
            <a:lvl9pPr marL="4114800" marR="0" lvl="8"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9pPr>
          </a:lstStyle>
          <a:p>
            <a:endParaRPr/>
          </a:p>
        </p:txBody>
      </p:sp>
      <p:sp>
        <p:nvSpPr>
          <p:cNvPr id="77" name="Google Shape;77;p8"/>
          <p:cNvSpPr txBox="1">
            <a:spLocks noGrp="1"/>
          </p:cNvSpPr>
          <p:nvPr>
            <p:ph type="subTitle" idx="3"/>
          </p:nvPr>
        </p:nvSpPr>
        <p:spPr>
          <a:xfrm>
            <a:off x="7898222" y="6664700"/>
            <a:ext cx="38211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78" name="Google Shape;78;p8"/>
          <p:cNvSpPr txBox="1">
            <a:spLocks noGrp="1"/>
          </p:cNvSpPr>
          <p:nvPr>
            <p:ph type="subTitle" idx="4"/>
          </p:nvPr>
        </p:nvSpPr>
        <p:spPr>
          <a:xfrm>
            <a:off x="6179288" y="6559350"/>
            <a:ext cx="1557000" cy="11148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
        <p:nvSpPr>
          <p:cNvPr id="79" name="Google Shape;79;p8"/>
          <p:cNvSpPr txBox="1">
            <a:spLocks noGrp="1"/>
          </p:cNvSpPr>
          <p:nvPr>
            <p:ph type="body" idx="5"/>
          </p:nvPr>
        </p:nvSpPr>
        <p:spPr>
          <a:xfrm>
            <a:off x="7898225" y="7982325"/>
            <a:ext cx="3821100" cy="14445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80" name="Google Shape;80;p8"/>
          <p:cNvSpPr txBox="1">
            <a:spLocks noGrp="1"/>
          </p:cNvSpPr>
          <p:nvPr>
            <p:ph type="subTitle" idx="6"/>
          </p:nvPr>
        </p:nvSpPr>
        <p:spPr>
          <a:xfrm>
            <a:off x="1916910" y="6770050"/>
            <a:ext cx="38211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81" name="Google Shape;81;p8"/>
          <p:cNvSpPr txBox="1">
            <a:spLocks noGrp="1"/>
          </p:cNvSpPr>
          <p:nvPr>
            <p:ph type="subTitle" idx="7"/>
          </p:nvPr>
        </p:nvSpPr>
        <p:spPr>
          <a:xfrm>
            <a:off x="197975" y="6664700"/>
            <a:ext cx="1557000" cy="11148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
        <p:nvSpPr>
          <p:cNvPr id="82" name="Google Shape;82;p8"/>
          <p:cNvSpPr txBox="1">
            <a:spLocks noGrp="1"/>
          </p:cNvSpPr>
          <p:nvPr>
            <p:ph type="body" idx="8"/>
          </p:nvPr>
        </p:nvSpPr>
        <p:spPr>
          <a:xfrm>
            <a:off x="1916901" y="8087675"/>
            <a:ext cx="3821100" cy="14445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83" name="Google Shape;83;p8"/>
          <p:cNvSpPr txBox="1">
            <a:spLocks noGrp="1"/>
          </p:cNvSpPr>
          <p:nvPr>
            <p:ph type="subTitle" idx="9"/>
          </p:nvPr>
        </p:nvSpPr>
        <p:spPr>
          <a:xfrm>
            <a:off x="13710210" y="6664700"/>
            <a:ext cx="38211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84" name="Google Shape;84;p8"/>
          <p:cNvSpPr txBox="1">
            <a:spLocks noGrp="1"/>
          </p:cNvSpPr>
          <p:nvPr>
            <p:ph type="subTitle" idx="13"/>
          </p:nvPr>
        </p:nvSpPr>
        <p:spPr>
          <a:xfrm>
            <a:off x="11991275" y="6559350"/>
            <a:ext cx="1557000" cy="11148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
        <p:nvSpPr>
          <p:cNvPr id="85" name="Google Shape;85;p8"/>
          <p:cNvSpPr txBox="1">
            <a:spLocks noGrp="1"/>
          </p:cNvSpPr>
          <p:nvPr>
            <p:ph type="body" idx="14"/>
          </p:nvPr>
        </p:nvSpPr>
        <p:spPr>
          <a:xfrm>
            <a:off x="13710201" y="7982325"/>
            <a:ext cx="3821100" cy="14445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CUSTOM_6">
    <p:bg>
      <p:bgPr>
        <a:solidFill>
          <a:schemeClr val="dk2"/>
        </a:solidFill>
        <a:effectLst/>
      </p:bgPr>
    </p:bg>
    <p:spTree>
      <p:nvGrpSpPr>
        <p:cNvPr id="1" name="Shape 86"/>
        <p:cNvGrpSpPr/>
        <p:nvPr/>
      </p:nvGrpSpPr>
      <p:grpSpPr>
        <a:xfrm>
          <a:off x="0" y="0"/>
          <a:ext cx="0" cy="0"/>
          <a:chOff x="0" y="0"/>
          <a:chExt cx="0" cy="0"/>
        </a:xfrm>
      </p:grpSpPr>
      <p:pic>
        <p:nvPicPr>
          <p:cNvPr id="87" name="Google Shape;87;p9"/>
          <p:cNvPicPr preferRelativeResize="0"/>
          <p:nvPr/>
        </p:nvPicPr>
        <p:blipFill rotWithShape="1">
          <a:blip r:embed="rId2">
            <a:alphaModFix/>
          </a:blip>
          <a:srcRect t="31777" r="29760"/>
          <a:stretch/>
        </p:blipFill>
        <p:spPr>
          <a:xfrm>
            <a:off x="15455050" y="-17639"/>
            <a:ext cx="2938799" cy="2783724"/>
          </a:xfrm>
          <a:prstGeom prst="rect">
            <a:avLst/>
          </a:prstGeom>
          <a:noFill/>
          <a:ln>
            <a:noFill/>
          </a:ln>
        </p:spPr>
      </p:pic>
      <p:pic>
        <p:nvPicPr>
          <p:cNvPr id="88" name="Google Shape;88;p9"/>
          <p:cNvPicPr preferRelativeResize="0"/>
          <p:nvPr/>
        </p:nvPicPr>
        <p:blipFill rotWithShape="1">
          <a:blip r:embed="rId3">
            <a:alphaModFix/>
          </a:blip>
          <a:srcRect l="42732" b="6498"/>
          <a:stretch/>
        </p:blipFill>
        <p:spPr>
          <a:xfrm>
            <a:off x="-1" y="-13475"/>
            <a:ext cx="5373525" cy="10286999"/>
          </a:xfrm>
          <a:prstGeom prst="rect">
            <a:avLst/>
          </a:prstGeom>
          <a:noFill/>
          <a:ln>
            <a:noFill/>
          </a:ln>
        </p:spPr>
      </p:pic>
      <p:sp>
        <p:nvSpPr>
          <p:cNvPr id="89" name="Google Shape;89;p9"/>
          <p:cNvSpPr>
            <a:spLocks noGrp="1"/>
          </p:cNvSpPr>
          <p:nvPr>
            <p:ph type="pic" idx="2"/>
          </p:nvPr>
        </p:nvSpPr>
        <p:spPr>
          <a:xfrm>
            <a:off x="954175" y="1028575"/>
            <a:ext cx="6284400" cy="9001200"/>
          </a:xfrm>
          <a:prstGeom prst="roundRect">
            <a:avLst>
              <a:gd name="adj" fmla="val 3650"/>
            </a:avLst>
          </a:prstGeom>
          <a:noFill/>
          <a:ln>
            <a:noFill/>
          </a:ln>
        </p:spPr>
      </p:sp>
      <p:sp>
        <p:nvSpPr>
          <p:cNvPr id="90" name="Google Shape;90;p9"/>
          <p:cNvSpPr txBox="1">
            <a:spLocks noGrp="1"/>
          </p:cNvSpPr>
          <p:nvPr>
            <p:ph type="title"/>
          </p:nvPr>
        </p:nvSpPr>
        <p:spPr>
          <a:xfrm>
            <a:off x="8272875" y="1028575"/>
            <a:ext cx="7813800" cy="3442800"/>
          </a:xfrm>
          <a:prstGeom prst="rect">
            <a:avLst/>
          </a:prstGeom>
        </p:spPr>
        <p:txBody>
          <a:bodyPr spcFirstLastPara="1" wrap="square" lIns="91425" tIns="45700" rIns="91425" bIns="45700" anchor="t" anchorCtr="0">
            <a:normAutofit/>
          </a:bodyPr>
          <a:lstStyle>
            <a:lvl1pPr lvl="0" algn="l"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91" name="Google Shape;91;p9"/>
          <p:cNvSpPr txBox="1">
            <a:spLocks noGrp="1"/>
          </p:cNvSpPr>
          <p:nvPr>
            <p:ph type="body" idx="1"/>
          </p:nvPr>
        </p:nvSpPr>
        <p:spPr>
          <a:xfrm>
            <a:off x="8272875" y="5510878"/>
            <a:ext cx="8713500" cy="42699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SzPts val="2400"/>
              <a:buFont typeface="Montserrat"/>
              <a:buChar char="•"/>
              <a:defRPr sz="2400" i="0" u="none" strike="noStrike" cap="none">
                <a:latin typeface="Montserrat"/>
                <a:ea typeface="Montserrat"/>
                <a:cs typeface="Montserrat"/>
                <a:sym typeface="Montserrat"/>
              </a:defRPr>
            </a:lvl1pPr>
            <a:lvl2pPr marL="914400" marR="0" lvl="1" indent="-355600" algn="l" rtl="0">
              <a:spcBef>
                <a:spcPts val="560"/>
              </a:spcBef>
              <a:spcAft>
                <a:spcPts val="0"/>
              </a:spcAft>
              <a:buSzPts val="2000"/>
              <a:buFont typeface="Montserrat"/>
              <a:buChar char="–"/>
              <a:defRPr sz="2000" i="0" u="none" strike="noStrike" cap="none">
                <a:latin typeface="Montserrat"/>
                <a:ea typeface="Montserrat"/>
                <a:cs typeface="Montserrat"/>
                <a:sym typeface="Montserrat"/>
              </a:defRPr>
            </a:lvl2pPr>
            <a:lvl3pPr marL="1371600" marR="0" lvl="2" indent="-342900" algn="l" rtl="0">
              <a:spcBef>
                <a:spcPts val="480"/>
              </a:spcBef>
              <a:spcAft>
                <a:spcPts val="0"/>
              </a:spcAft>
              <a:buSzPts val="1800"/>
              <a:buFont typeface="Montserrat"/>
              <a:buChar char="•"/>
              <a:defRPr sz="1800" i="0" u="none" strike="noStrike" cap="none">
                <a:latin typeface="Montserrat"/>
                <a:ea typeface="Montserrat"/>
                <a:cs typeface="Montserrat"/>
                <a:sym typeface="Montserrat"/>
              </a:defRPr>
            </a:lvl3pPr>
            <a:lvl4pPr marL="1828800" marR="0" lvl="3" indent="-330200" algn="l" rtl="0">
              <a:spcBef>
                <a:spcPts val="400"/>
              </a:spcBef>
              <a:spcAft>
                <a:spcPts val="0"/>
              </a:spcAft>
              <a:buSzPts val="1600"/>
              <a:buFont typeface="Montserrat"/>
              <a:buChar char="–"/>
              <a:defRPr sz="1600" i="0" u="none" strike="noStrike" cap="none">
                <a:latin typeface="Montserrat"/>
                <a:ea typeface="Montserrat"/>
                <a:cs typeface="Montserrat"/>
                <a:sym typeface="Montserrat"/>
              </a:defRPr>
            </a:lvl4pPr>
            <a:lvl5pPr marL="2286000" marR="0" lvl="4" indent="-317500" algn="l" rtl="0">
              <a:spcBef>
                <a:spcPts val="400"/>
              </a:spcBef>
              <a:spcAft>
                <a:spcPts val="0"/>
              </a:spcAft>
              <a:buSzPts val="1400"/>
              <a:buFont typeface="Montserrat"/>
              <a:buChar char="»"/>
              <a:defRPr sz="1400" i="0" u="none" strike="noStrike" cap="none">
                <a:latin typeface="Montserrat"/>
                <a:ea typeface="Montserrat"/>
                <a:cs typeface="Montserrat"/>
                <a:sym typeface="Montserrat"/>
              </a:defRPr>
            </a:lvl5pPr>
            <a:lvl6pPr marL="2743200" marR="0" lvl="5" indent="-304800" algn="l" rtl="0">
              <a:spcBef>
                <a:spcPts val="400"/>
              </a:spcBef>
              <a:spcAft>
                <a:spcPts val="0"/>
              </a:spcAft>
              <a:buSzPts val="1200"/>
              <a:buFont typeface="Montserrat"/>
              <a:buChar char="•"/>
              <a:defRPr sz="1200" i="0" u="none" strike="noStrike" cap="none">
                <a:latin typeface="Montserrat"/>
                <a:ea typeface="Montserrat"/>
                <a:cs typeface="Montserrat"/>
                <a:sym typeface="Montserrat"/>
              </a:defRPr>
            </a:lvl6pPr>
            <a:lvl7pPr marL="3200400" marR="0" lvl="6" indent="-292100" algn="l" rtl="0">
              <a:spcBef>
                <a:spcPts val="400"/>
              </a:spcBef>
              <a:spcAft>
                <a:spcPts val="0"/>
              </a:spcAft>
              <a:buSzPts val="1000"/>
              <a:buFont typeface="Montserrat"/>
              <a:buChar char="•"/>
              <a:defRPr sz="1000" i="0" u="none" strike="noStrike" cap="none">
                <a:latin typeface="Montserrat"/>
                <a:ea typeface="Montserrat"/>
                <a:cs typeface="Montserrat"/>
                <a:sym typeface="Montserrat"/>
              </a:defRPr>
            </a:lvl7pPr>
            <a:lvl8pPr marL="3657600" marR="0" lvl="7"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8pPr>
            <a:lvl9pPr marL="4114800" marR="0" lvl="8"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9pPr>
          </a:lstStyle>
          <a:p>
            <a:endParaRPr/>
          </a:p>
        </p:txBody>
      </p:sp>
      <p:sp>
        <p:nvSpPr>
          <p:cNvPr id="92" name="Google Shape;92;p9"/>
          <p:cNvSpPr txBox="1">
            <a:spLocks noGrp="1"/>
          </p:cNvSpPr>
          <p:nvPr>
            <p:ph type="subTitle" idx="3"/>
          </p:nvPr>
        </p:nvSpPr>
        <p:spPr>
          <a:xfrm>
            <a:off x="8272875" y="4471375"/>
            <a:ext cx="8878500" cy="1216200"/>
          </a:xfrm>
          <a:prstGeom prst="rect">
            <a:avLst/>
          </a:prstGeom>
        </p:spPr>
        <p:txBody>
          <a:bodyPr spcFirstLastPara="1" wrap="square" lIns="91425" tIns="45700" rIns="91425" bIns="45700" anchor="ctr" anchorCtr="0">
            <a:normAutofit/>
          </a:bodyPr>
          <a:lstStyle>
            <a:lvl1pPr lvl="0" rtl="0">
              <a:spcBef>
                <a:spcPts val="640"/>
              </a:spcBef>
              <a:spcAft>
                <a:spcPts val="0"/>
              </a:spcAft>
              <a:buSzPts val="3000"/>
              <a:buNone/>
              <a:defRPr sz="3000" b="1"/>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ata Slide">
  <p:cSld name="CUSTOM_7">
    <p:bg>
      <p:bgPr>
        <a:solidFill>
          <a:schemeClr val="accent5"/>
        </a:solidFill>
        <a:effectLst/>
      </p:bgPr>
    </p:bg>
    <p:spTree>
      <p:nvGrpSpPr>
        <p:cNvPr id="1" name="Shape 93"/>
        <p:cNvGrpSpPr/>
        <p:nvPr/>
      </p:nvGrpSpPr>
      <p:grpSpPr>
        <a:xfrm>
          <a:off x="0" y="0"/>
          <a:ext cx="0" cy="0"/>
          <a:chOff x="0" y="0"/>
          <a:chExt cx="0" cy="0"/>
        </a:xfrm>
      </p:grpSpPr>
      <p:pic>
        <p:nvPicPr>
          <p:cNvPr id="94" name="Google Shape;94;p10"/>
          <p:cNvPicPr preferRelativeResize="0"/>
          <p:nvPr/>
        </p:nvPicPr>
        <p:blipFill rotWithShape="1">
          <a:blip r:embed="rId2">
            <a:alphaModFix/>
          </a:blip>
          <a:srcRect r="7304"/>
          <a:stretch/>
        </p:blipFill>
        <p:spPr>
          <a:xfrm>
            <a:off x="15595050" y="3800850"/>
            <a:ext cx="2692952" cy="3520451"/>
          </a:xfrm>
          <a:prstGeom prst="rect">
            <a:avLst/>
          </a:prstGeom>
          <a:noFill/>
          <a:ln>
            <a:noFill/>
          </a:ln>
        </p:spPr>
      </p:pic>
      <p:sp>
        <p:nvSpPr>
          <p:cNvPr id="95" name="Google Shape;95;p10"/>
          <p:cNvSpPr/>
          <p:nvPr/>
        </p:nvSpPr>
        <p:spPr>
          <a:xfrm>
            <a:off x="13046925" y="4171425"/>
            <a:ext cx="4213057" cy="5088702"/>
          </a:xfrm>
          <a:custGeom>
            <a:avLst/>
            <a:gdLst/>
            <a:ahLst/>
            <a:cxnLst/>
            <a:rect l="l" t="t" r="r" b="b"/>
            <a:pathLst>
              <a:path w="1109429" h="1076974" extrusionOk="0">
                <a:moveTo>
                  <a:pt x="55137" y="0"/>
                </a:moveTo>
                <a:lnTo>
                  <a:pt x="1054292" y="0"/>
                </a:lnTo>
                <a:cubicBezTo>
                  <a:pt x="1068915" y="0"/>
                  <a:pt x="1082940" y="5809"/>
                  <a:pt x="1093280" y="16149"/>
                </a:cubicBezTo>
                <a:cubicBezTo>
                  <a:pt x="1103620" y="26490"/>
                  <a:pt x="1109429" y="40514"/>
                  <a:pt x="1109429" y="55137"/>
                </a:cubicBezTo>
                <a:lnTo>
                  <a:pt x="1109429" y="1021836"/>
                </a:lnTo>
                <a:cubicBezTo>
                  <a:pt x="1109429" y="1036460"/>
                  <a:pt x="1103620" y="1050484"/>
                  <a:pt x="1093280" y="1060824"/>
                </a:cubicBezTo>
                <a:cubicBezTo>
                  <a:pt x="1082940" y="1071165"/>
                  <a:pt x="1068915" y="1076974"/>
                  <a:pt x="1054292" y="1076974"/>
                </a:cubicBezTo>
                <a:lnTo>
                  <a:pt x="55137" y="1076974"/>
                </a:lnTo>
                <a:cubicBezTo>
                  <a:pt x="40514" y="1076974"/>
                  <a:pt x="26490" y="1071165"/>
                  <a:pt x="16149" y="1060824"/>
                </a:cubicBezTo>
                <a:cubicBezTo>
                  <a:pt x="5809" y="1050484"/>
                  <a:pt x="0" y="1036460"/>
                  <a:pt x="0" y="1021836"/>
                </a:cubicBezTo>
                <a:lnTo>
                  <a:pt x="0" y="55137"/>
                </a:lnTo>
                <a:cubicBezTo>
                  <a:pt x="0" y="40514"/>
                  <a:pt x="5809" y="26490"/>
                  <a:pt x="16149" y="16149"/>
                </a:cubicBezTo>
                <a:cubicBezTo>
                  <a:pt x="26490" y="5809"/>
                  <a:pt x="40514" y="0"/>
                  <a:pt x="55137" y="0"/>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txBox="1">
            <a:spLocks noGrp="1"/>
          </p:cNvSpPr>
          <p:nvPr>
            <p:ph type="title"/>
          </p:nvPr>
        </p:nvSpPr>
        <p:spPr>
          <a:xfrm>
            <a:off x="3126600" y="665875"/>
            <a:ext cx="12034800" cy="2108100"/>
          </a:xfrm>
          <a:prstGeom prst="rect">
            <a:avLst/>
          </a:prstGeom>
        </p:spPr>
        <p:txBody>
          <a:bodyPr spcFirstLastPara="1" wrap="square" lIns="91425" tIns="45700" rIns="91425" bIns="45700" anchor="t" anchorCtr="0">
            <a:normAutofit/>
          </a:bodyPr>
          <a:lstStyle>
            <a:lvl1pPr lvl="0" rtl="0">
              <a:spcBef>
                <a:spcPts val="0"/>
              </a:spcBef>
              <a:spcAft>
                <a:spcPts val="0"/>
              </a:spcAft>
              <a:buClr>
                <a:schemeClr val="lt1"/>
              </a:buClr>
              <a:buSzPts val="7500"/>
              <a:buNone/>
              <a:defRPr>
                <a:solidFill>
                  <a:schemeClr val="lt1"/>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97" name="Google Shape;97;p10"/>
          <p:cNvSpPr txBox="1">
            <a:spLocks noGrp="1"/>
          </p:cNvSpPr>
          <p:nvPr>
            <p:ph type="body" idx="1"/>
          </p:nvPr>
        </p:nvSpPr>
        <p:spPr>
          <a:xfrm>
            <a:off x="13493800" y="5916550"/>
            <a:ext cx="3312000" cy="29469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98" name="Google Shape;98;p10"/>
          <p:cNvSpPr txBox="1">
            <a:spLocks noGrp="1"/>
          </p:cNvSpPr>
          <p:nvPr>
            <p:ph type="subTitle" idx="2"/>
          </p:nvPr>
        </p:nvSpPr>
        <p:spPr>
          <a:xfrm>
            <a:off x="13493800" y="4594825"/>
            <a:ext cx="3538200" cy="1039500"/>
          </a:xfrm>
          <a:prstGeom prst="rect">
            <a:avLst/>
          </a:prstGeom>
        </p:spPr>
        <p:txBody>
          <a:bodyPr spcFirstLastPara="1" wrap="square" lIns="91425" tIns="45700" rIns="91425" bIns="45700" anchor="ctr"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7500"/>
              <a:buFont typeface="Michroma"/>
              <a:buNone/>
              <a:defRPr sz="7500" i="0" u="none" strike="noStrike" cap="none">
                <a:solidFill>
                  <a:schemeClr val="dk1"/>
                </a:solidFill>
                <a:latin typeface="Michroma"/>
                <a:ea typeface="Michroma"/>
                <a:cs typeface="Michroma"/>
                <a:sym typeface="Michroma"/>
              </a:defRPr>
            </a:lvl1pPr>
            <a:lvl2pPr lvl="1">
              <a:spcBef>
                <a:spcPts val="0"/>
              </a:spcBef>
              <a:spcAft>
                <a:spcPts val="0"/>
              </a:spcAft>
              <a:buSzPts val="7500"/>
              <a:buFont typeface="Michroma"/>
              <a:buNone/>
              <a:defRPr sz="7500">
                <a:latin typeface="Michroma"/>
                <a:ea typeface="Michroma"/>
                <a:cs typeface="Michroma"/>
                <a:sym typeface="Michroma"/>
              </a:defRPr>
            </a:lvl2pPr>
            <a:lvl3pPr lvl="2">
              <a:spcBef>
                <a:spcPts val="0"/>
              </a:spcBef>
              <a:spcAft>
                <a:spcPts val="0"/>
              </a:spcAft>
              <a:buSzPts val="7500"/>
              <a:buFont typeface="Michroma"/>
              <a:buNone/>
              <a:defRPr sz="7500">
                <a:latin typeface="Michroma"/>
                <a:ea typeface="Michroma"/>
                <a:cs typeface="Michroma"/>
                <a:sym typeface="Michroma"/>
              </a:defRPr>
            </a:lvl3pPr>
            <a:lvl4pPr lvl="3">
              <a:spcBef>
                <a:spcPts val="0"/>
              </a:spcBef>
              <a:spcAft>
                <a:spcPts val="0"/>
              </a:spcAft>
              <a:buSzPts val="7500"/>
              <a:buFont typeface="Michroma"/>
              <a:buNone/>
              <a:defRPr sz="7500">
                <a:latin typeface="Michroma"/>
                <a:ea typeface="Michroma"/>
                <a:cs typeface="Michroma"/>
                <a:sym typeface="Michroma"/>
              </a:defRPr>
            </a:lvl4pPr>
            <a:lvl5pPr lvl="4">
              <a:spcBef>
                <a:spcPts val="0"/>
              </a:spcBef>
              <a:spcAft>
                <a:spcPts val="0"/>
              </a:spcAft>
              <a:buSzPts val="7500"/>
              <a:buFont typeface="Michroma"/>
              <a:buNone/>
              <a:defRPr sz="7500">
                <a:latin typeface="Michroma"/>
                <a:ea typeface="Michroma"/>
                <a:cs typeface="Michroma"/>
                <a:sym typeface="Michroma"/>
              </a:defRPr>
            </a:lvl5pPr>
            <a:lvl6pPr lvl="5">
              <a:spcBef>
                <a:spcPts val="0"/>
              </a:spcBef>
              <a:spcAft>
                <a:spcPts val="0"/>
              </a:spcAft>
              <a:buSzPts val="7500"/>
              <a:buFont typeface="Michroma"/>
              <a:buNone/>
              <a:defRPr sz="7500">
                <a:latin typeface="Michroma"/>
                <a:ea typeface="Michroma"/>
                <a:cs typeface="Michroma"/>
                <a:sym typeface="Michroma"/>
              </a:defRPr>
            </a:lvl6pPr>
            <a:lvl7pPr lvl="6">
              <a:spcBef>
                <a:spcPts val="0"/>
              </a:spcBef>
              <a:spcAft>
                <a:spcPts val="0"/>
              </a:spcAft>
              <a:buSzPts val="7500"/>
              <a:buFont typeface="Michroma"/>
              <a:buNone/>
              <a:defRPr sz="7500">
                <a:latin typeface="Michroma"/>
                <a:ea typeface="Michroma"/>
                <a:cs typeface="Michroma"/>
                <a:sym typeface="Michroma"/>
              </a:defRPr>
            </a:lvl7pPr>
            <a:lvl8pPr lvl="7">
              <a:spcBef>
                <a:spcPts val="0"/>
              </a:spcBef>
              <a:spcAft>
                <a:spcPts val="0"/>
              </a:spcAft>
              <a:buSzPts val="7500"/>
              <a:buFont typeface="Michroma"/>
              <a:buNone/>
              <a:defRPr sz="7500">
                <a:latin typeface="Michroma"/>
                <a:ea typeface="Michroma"/>
                <a:cs typeface="Michroma"/>
                <a:sym typeface="Michroma"/>
              </a:defRPr>
            </a:lvl8pPr>
            <a:lvl9pPr lvl="8">
              <a:spcBef>
                <a:spcPts val="0"/>
              </a:spcBef>
              <a:spcAft>
                <a:spcPts val="0"/>
              </a:spcAft>
              <a:buSzPts val="7500"/>
              <a:buFont typeface="Michroma"/>
              <a:buNone/>
              <a:defRPr sz="7500">
                <a:latin typeface="Michroma"/>
                <a:ea typeface="Michroma"/>
                <a:cs typeface="Michroma"/>
                <a:sym typeface="Michroma"/>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44500" algn="l" rtl="0">
              <a:spcBef>
                <a:spcPts val="640"/>
              </a:spcBef>
              <a:spcAft>
                <a:spcPts val="0"/>
              </a:spcAft>
              <a:buClr>
                <a:schemeClr val="dk1"/>
              </a:buClr>
              <a:buSzPts val="3400"/>
              <a:buFont typeface="Montserrat"/>
              <a:buChar char="•"/>
              <a:defRPr sz="3400" i="0" u="none" strike="noStrike" cap="none">
                <a:solidFill>
                  <a:schemeClr val="dk1"/>
                </a:solidFill>
                <a:latin typeface="Montserrat"/>
                <a:ea typeface="Montserrat"/>
                <a:cs typeface="Montserrat"/>
                <a:sym typeface="Montserrat"/>
              </a:defRPr>
            </a:lvl1pPr>
            <a:lvl2pPr marL="914400" marR="0" lvl="1" indent="-419100" algn="l" rtl="0">
              <a:spcBef>
                <a:spcPts val="560"/>
              </a:spcBef>
              <a:spcAft>
                <a:spcPts val="0"/>
              </a:spcAft>
              <a:buClr>
                <a:schemeClr val="dk1"/>
              </a:buClr>
              <a:buSzPts val="3000"/>
              <a:buFont typeface="Montserrat"/>
              <a:buChar char="–"/>
              <a:defRPr sz="3000" i="0" u="none" strike="noStrike" cap="none">
                <a:solidFill>
                  <a:schemeClr val="dk1"/>
                </a:solidFill>
                <a:latin typeface="Montserrat"/>
                <a:ea typeface="Montserrat"/>
                <a:cs typeface="Montserrat"/>
                <a:sym typeface="Montserrat"/>
              </a:defRPr>
            </a:lvl2pPr>
            <a:lvl3pPr marL="1371600" marR="0" lvl="2" indent="-387350" algn="l" rtl="0">
              <a:spcBef>
                <a:spcPts val="480"/>
              </a:spcBef>
              <a:spcAft>
                <a:spcPts val="0"/>
              </a:spcAft>
              <a:buClr>
                <a:schemeClr val="dk1"/>
              </a:buClr>
              <a:buSzPts val="2500"/>
              <a:buFont typeface="Montserrat"/>
              <a:buChar char="•"/>
              <a:defRPr sz="2500" i="0" u="none" strike="noStrike" cap="none">
                <a:solidFill>
                  <a:schemeClr val="dk1"/>
                </a:solidFill>
                <a:latin typeface="Montserrat"/>
                <a:ea typeface="Montserrat"/>
                <a:cs typeface="Montserrat"/>
                <a:sym typeface="Montserrat"/>
              </a:defRPr>
            </a:lvl3pPr>
            <a:lvl4pPr marL="1828800" marR="0" lvl="3"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4pPr>
            <a:lvl5pPr marL="2286000" marR="0" lvl="4"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5pPr>
            <a:lvl6pPr marL="2743200" marR="0" lvl="5"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6pPr>
            <a:lvl7pPr marL="3200400" marR="0" lvl="6"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7pPr>
            <a:lvl8pPr marL="3657600" marR="0" lvl="7"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8pPr>
            <a:lvl9pPr marL="4114800" marR="0" lvl="8"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Font typeface="Montserrat"/>
              <a:buNone/>
              <a:defRPr sz="120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9pPr>
          </a:lstStyle>
          <a:p>
            <a:endParaRPr/>
          </a:p>
        </p:txBody>
      </p:sp>
      <p:sp>
        <p:nvSpPr>
          <p:cNvPr id="9" name="Google Shape;9;p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Font typeface="Montserrat"/>
              <a:buNone/>
              <a:defRPr sz="120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888888"/>
                </a:solidFill>
                <a:latin typeface="Montserrat"/>
                <a:ea typeface="Montserrat"/>
                <a:cs typeface="Montserrat"/>
                <a:sym typeface="Montserrat"/>
              </a:defRPr>
            </a:lvl1pPr>
            <a:lvl2pPr marL="0" marR="0" lvl="1" indent="0" algn="r" rtl="0">
              <a:spcBef>
                <a:spcPts val="0"/>
              </a:spcBef>
              <a:buNone/>
              <a:defRPr sz="1200" i="0" u="none" strike="noStrike" cap="none">
                <a:solidFill>
                  <a:srgbClr val="888888"/>
                </a:solidFill>
                <a:latin typeface="Montserrat"/>
                <a:ea typeface="Montserrat"/>
                <a:cs typeface="Montserrat"/>
                <a:sym typeface="Montserrat"/>
              </a:defRPr>
            </a:lvl2pPr>
            <a:lvl3pPr marL="0" marR="0" lvl="2" indent="0" algn="r" rtl="0">
              <a:spcBef>
                <a:spcPts val="0"/>
              </a:spcBef>
              <a:buNone/>
              <a:defRPr sz="1200" i="0" u="none" strike="noStrike" cap="none">
                <a:solidFill>
                  <a:srgbClr val="888888"/>
                </a:solidFill>
                <a:latin typeface="Montserrat"/>
                <a:ea typeface="Montserrat"/>
                <a:cs typeface="Montserrat"/>
                <a:sym typeface="Montserrat"/>
              </a:defRPr>
            </a:lvl3pPr>
            <a:lvl4pPr marL="0" marR="0" lvl="3" indent="0" algn="r" rtl="0">
              <a:spcBef>
                <a:spcPts val="0"/>
              </a:spcBef>
              <a:buNone/>
              <a:defRPr sz="1200" i="0" u="none" strike="noStrike" cap="none">
                <a:solidFill>
                  <a:srgbClr val="888888"/>
                </a:solidFill>
                <a:latin typeface="Montserrat"/>
                <a:ea typeface="Montserrat"/>
                <a:cs typeface="Montserrat"/>
                <a:sym typeface="Montserrat"/>
              </a:defRPr>
            </a:lvl4pPr>
            <a:lvl5pPr marL="0" marR="0" lvl="4" indent="0" algn="r" rtl="0">
              <a:spcBef>
                <a:spcPts val="0"/>
              </a:spcBef>
              <a:buNone/>
              <a:defRPr sz="1200" i="0" u="none" strike="noStrike" cap="none">
                <a:solidFill>
                  <a:srgbClr val="888888"/>
                </a:solidFill>
                <a:latin typeface="Montserrat"/>
                <a:ea typeface="Montserrat"/>
                <a:cs typeface="Montserrat"/>
                <a:sym typeface="Montserrat"/>
              </a:defRPr>
            </a:lvl5pPr>
            <a:lvl6pPr marL="0" marR="0" lvl="5" indent="0" algn="r" rtl="0">
              <a:spcBef>
                <a:spcPts val="0"/>
              </a:spcBef>
              <a:buNone/>
              <a:defRPr sz="1200" i="0" u="none" strike="noStrike" cap="none">
                <a:solidFill>
                  <a:srgbClr val="888888"/>
                </a:solidFill>
                <a:latin typeface="Montserrat"/>
                <a:ea typeface="Montserrat"/>
                <a:cs typeface="Montserrat"/>
                <a:sym typeface="Montserrat"/>
              </a:defRPr>
            </a:lvl6pPr>
            <a:lvl7pPr marL="0" marR="0" lvl="6" indent="0" algn="r" rtl="0">
              <a:spcBef>
                <a:spcPts val="0"/>
              </a:spcBef>
              <a:buNone/>
              <a:defRPr sz="1200" i="0" u="none" strike="noStrike" cap="none">
                <a:solidFill>
                  <a:srgbClr val="888888"/>
                </a:solidFill>
                <a:latin typeface="Montserrat"/>
                <a:ea typeface="Montserrat"/>
                <a:cs typeface="Montserrat"/>
                <a:sym typeface="Montserrat"/>
              </a:defRPr>
            </a:lvl7pPr>
            <a:lvl8pPr marL="0" marR="0" lvl="7" indent="0" algn="r" rtl="0">
              <a:spcBef>
                <a:spcPts val="0"/>
              </a:spcBef>
              <a:buNone/>
              <a:defRPr sz="1200" i="0" u="none" strike="noStrike" cap="none">
                <a:solidFill>
                  <a:srgbClr val="888888"/>
                </a:solidFill>
                <a:latin typeface="Montserrat"/>
                <a:ea typeface="Montserrat"/>
                <a:cs typeface="Montserrat"/>
                <a:sym typeface="Montserrat"/>
              </a:defRPr>
            </a:lvl8pPr>
            <a:lvl9pPr marL="0" marR="0" lvl="8" indent="0" algn="r" rtl="0">
              <a:spcBef>
                <a:spcPts val="0"/>
              </a:spcBef>
              <a:buNone/>
              <a:defRPr sz="120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20.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ithub.com/snehashreemurthy9980-crypt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129"/>
        <p:cNvGrpSpPr/>
        <p:nvPr/>
      </p:nvGrpSpPr>
      <p:grpSpPr>
        <a:xfrm>
          <a:off x="0" y="0"/>
          <a:ext cx="0" cy="0"/>
          <a:chOff x="0" y="0"/>
          <a:chExt cx="0" cy="0"/>
        </a:xfrm>
      </p:grpSpPr>
      <p:sp>
        <p:nvSpPr>
          <p:cNvPr id="131" name="Google Shape;131;p14"/>
          <p:cNvSpPr/>
          <p:nvPr/>
        </p:nvSpPr>
        <p:spPr>
          <a:xfrm>
            <a:off x="-81378" y="-323663"/>
            <a:ext cx="18593984" cy="10532333"/>
          </a:xfrm>
          <a:custGeom>
            <a:avLst/>
            <a:gdLst/>
            <a:ahLst/>
            <a:cxnLst/>
            <a:rect l="l" t="t" r="r" b="b"/>
            <a:pathLst>
              <a:path w="4274726" h="1747839" extrusionOk="0">
                <a:moveTo>
                  <a:pt x="14310" y="0"/>
                </a:moveTo>
                <a:lnTo>
                  <a:pt x="4260416" y="0"/>
                </a:lnTo>
                <a:cubicBezTo>
                  <a:pt x="4264211" y="0"/>
                  <a:pt x="4267851" y="1508"/>
                  <a:pt x="4270535" y="4191"/>
                </a:cubicBezTo>
                <a:cubicBezTo>
                  <a:pt x="4273218" y="6875"/>
                  <a:pt x="4274726" y="10515"/>
                  <a:pt x="4274726" y="14310"/>
                </a:cubicBezTo>
                <a:lnTo>
                  <a:pt x="4274726" y="1733529"/>
                </a:lnTo>
                <a:cubicBezTo>
                  <a:pt x="4274726" y="1737325"/>
                  <a:pt x="4273218" y="1740964"/>
                  <a:pt x="4270535" y="1743648"/>
                </a:cubicBezTo>
                <a:cubicBezTo>
                  <a:pt x="4267851" y="1746332"/>
                  <a:pt x="4264211" y="1747839"/>
                  <a:pt x="4260416" y="1747839"/>
                </a:cubicBezTo>
                <a:lnTo>
                  <a:pt x="14310" y="1747839"/>
                </a:lnTo>
                <a:cubicBezTo>
                  <a:pt x="10515" y="1747839"/>
                  <a:pt x="6875" y="1746332"/>
                  <a:pt x="4191" y="1743648"/>
                </a:cubicBezTo>
                <a:cubicBezTo>
                  <a:pt x="1508" y="1740964"/>
                  <a:pt x="0" y="1737325"/>
                  <a:pt x="0" y="1733529"/>
                </a:cubicBezTo>
                <a:lnTo>
                  <a:pt x="0" y="14310"/>
                </a:lnTo>
                <a:cubicBezTo>
                  <a:pt x="0" y="10515"/>
                  <a:pt x="1508" y="6875"/>
                  <a:pt x="4191" y="4191"/>
                </a:cubicBezTo>
                <a:cubicBezTo>
                  <a:pt x="6875" y="1508"/>
                  <a:pt x="10515" y="0"/>
                  <a:pt x="14310"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4"/>
          <p:cNvSpPr txBox="1"/>
          <p:nvPr/>
        </p:nvSpPr>
        <p:spPr>
          <a:xfrm>
            <a:off x="11280620" y="9394313"/>
            <a:ext cx="9656400" cy="603242"/>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2800" dirty="0">
                <a:solidFill>
                  <a:srgbClr val="FFFFFF"/>
                </a:solidFill>
                <a:latin typeface="Michroma" panose="020B0604020202020204" charset="0"/>
                <a:sym typeface="Montserrat Medium"/>
              </a:rPr>
              <a:t>Team Name :Fund flow.ai</a:t>
            </a:r>
            <a:endParaRPr sz="2800" dirty="0">
              <a:latin typeface="Michroma" panose="020B0604020202020204" charset="0"/>
            </a:endParaRPr>
          </a:p>
        </p:txBody>
      </p:sp>
      <p:sp>
        <p:nvSpPr>
          <p:cNvPr id="139" name="Google Shape;139;p14"/>
          <p:cNvSpPr/>
          <p:nvPr/>
        </p:nvSpPr>
        <p:spPr>
          <a:xfrm>
            <a:off x="344757" y="2612427"/>
            <a:ext cx="639630" cy="603242"/>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txBody>
          <a:bodyPr/>
          <a:lstStyle/>
          <a:p>
            <a:endParaRPr lang="en-IN" dirty="0"/>
          </a:p>
        </p:txBody>
      </p:sp>
      <p:sp>
        <p:nvSpPr>
          <p:cNvPr id="141" name="Google Shape;141;p14"/>
          <p:cNvSpPr txBox="1"/>
          <p:nvPr/>
        </p:nvSpPr>
        <p:spPr>
          <a:xfrm>
            <a:off x="881207" y="3456574"/>
            <a:ext cx="10225485" cy="461664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dirty="0">
                <a:solidFill>
                  <a:srgbClr val="FFFFFF"/>
                </a:solidFill>
                <a:latin typeface="Montserrat Medium" panose="00000600000000000000" pitchFamily="2" charset="0"/>
                <a:sym typeface="Michroma"/>
              </a:rPr>
              <a:t> </a:t>
            </a:r>
            <a:endParaRPr lang="en-IN" sz="3200" dirty="0">
              <a:solidFill>
                <a:schemeClr val="bg2"/>
              </a:solidFill>
              <a:latin typeface="Montserrat Medium" panose="00000600000000000000" pitchFamily="2" charset="0"/>
            </a:endParaRPr>
          </a:p>
          <a:p>
            <a:pPr lvl="0"/>
            <a:endParaRPr lang="en-IN" sz="1600" u="sng" dirty="0">
              <a:solidFill>
                <a:schemeClr val="bg2"/>
              </a:solidFill>
              <a:latin typeface="Michroma" panose="020B0604020202020204" charset="0"/>
            </a:endParaRPr>
          </a:p>
          <a:p>
            <a:pPr marL="0" marR="0" lvl="0" indent="0" algn="l" rtl="0">
              <a:lnSpc>
                <a:spcPct val="100000"/>
              </a:lnSpc>
              <a:spcBef>
                <a:spcPts val="0"/>
              </a:spcBef>
              <a:spcAft>
                <a:spcPts val="0"/>
              </a:spcAft>
              <a:buNone/>
            </a:pPr>
            <a:endParaRPr lang="en-IN" sz="2000" u="sng" dirty="0">
              <a:solidFill>
                <a:schemeClr val="bg2"/>
              </a:solidFill>
              <a:latin typeface="Michroma" panose="020B0604020202020204" charset="0"/>
            </a:endParaRPr>
          </a:p>
          <a:p>
            <a:pPr marL="0" marR="0" lvl="0" indent="0" algn="l" rtl="0">
              <a:lnSpc>
                <a:spcPct val="100000"/>
              </a:lnSpc>
              <a:spcBef>
                <a:spcPts val="0"/>
              </a:spcBef>
              <a:spcAft>
                <a:spcPts val="0"/>
              </a:spcAft>
              <a:buNone/>
            </a:pPr>
            <a:r>
              <a:rPr lang="en-IN" sz="3200" dirty="0">
                <a:solidFill>
                  <a:schemeClr val="bg2"/>
                </a:solidFill>
                <a:latin typeface="Montserrat Medium" panose="00000600000000000000" pitchFamily="2" charset="0"/>
              </a:rPr>
              <a:t>Presented By:</a:t>
            </a:r>
            <a:endParaRPr lang="en-IN" sz="2000" dirty="0">
              <a:solidFill>
                <a:schemeClr val="bg2"/>
              </a:solidFill>
              <a:latin typeface="Montserrat Medium" panose="00000600000000000000" pitchFamily="2" charset="0"/>
            </a:endParaRPr>
          </a:p>
          <a:p>
            <a:endParaRPr lang="en-IN" sz="2000" dirty="0">
              <a:solidFill>
                <a:schemeClr val="bg2"/>
              </a:solidFill>
              <a:latin typeface="Montserrat Medium" panose="00000600000000000000" pitchFamily="2" charset="0"/>
            </a:endParaRPr>
          </a:p>
          <a:p>
            <a:pPr marL="0" marR="0" lvl="0" indent="0" algn="l" rtl="0">
              <a:lnSpc>
                <a:spcPct val="100000"/>
              </a:lnSpc>
              <a:spcBef>
                <a:spcPts val="0"/>
              </a:spcBef>
              <a:spcAft>
                <a:spcPts val="0"/>
              </a:spcAft>
              <a:buNone/>
            </a:pPr>
            <a:r>
              <a:rPr lang="en-IN" sz="2000" dirty="0">
                <a:solidFill>
                  <a:schemeClr val="bg2"/>
                </a:solidFill>
                <a:latin typeface="Montserrat Medium" panose="00000600000000000000" pitchFamily="2" charset="0"/>
              </a:rPr>
              <a:t>SHAMBHAVI CV (1SJ23CS151)</a:t>
            </a:r>
          </a:p>
          <a:p>
            <a:pPr marL="0" marR="0" lvl="0" indent="0" algn="l" rtl="0">
              <a:lnSpc>
                <a:spcPct val="100000"/>
              </a:lnSpc>
              <a:spcBef>
                <a:spcPts val="0"/>
              </a:spcBef>
              <a:spcAft>
                <a:spcPts val="0"/>
              </a:spcAft>
              <a:buNone/>
            </a:pPr>
            <a:endParaRPr lang="en-IN" sz="2000" dirty="0">
              <a:solidFill>
                <a:schemeClr val="bg2"/>
              </a:solidFill>
              <a:latin typeface="Montserrat Medium" panose="00000600000000000000" pitchFamily="2" charset="0"/>
            </a:endParaRPr>
          </a:p>
          <a:p>
            <a:pPr marL="0" marR="0" lvl="0" indent="0" algn="l" rtl="0">
              <a:lnSpc>
                <a:spcPct val="100000"/>
              </a:lnSpc>
              <a:spcBef>
                <a:spcPts val="0"/>
              </a:spcBef>
              <a:spcAft>
                <a:spcPts val="0"/>
              </a:spcAft>
              <a:buNone/>
            </a:pPr>
            <a:r>
              <a:rPr lang="en-IN" sz="2000" dirty="0">
                <a:solidFill>
                  <a:schemeClr val="bg2"/>
                </a:solidFill>
                <a:latin typeface="Montserrat Medium" panose="00000600000000000000" pitchFamily="2" charset="0"/>
              </a:rPr>
              <a:t>SUJAY D (1VE23CA043)</a:t>
            </a:r>
          </a:p>
          <a:p>
            <a:pPr marL="0" marR="0" lvl="0" indent="0" algn="l" rtl="0">
              <a:lnSpc>
                <a:spcPct val="100000"/>
              </a:lnSpc>
              <a:spcBef>
                <a:spcPts val="0"/>
              </a:spcBef>
              <a:spcAft>
                <a:spcPts val="0"/>
              </a:spcAft>
              <a:buNone/>
            </a:pPr>
            <a:endParaRPr lang="en-IN" sz="2000" dirty="0">
              <a:solidFill>
                <a:schemeClr val="bg2"/>
              </a:solidFill>
              <a:latin typeface="Montserrat Medium" panose="00000600000000000000" pitchFamily="2" charset="0"/>
            </a:endParaRPr>
          </a:p>
          <a:p>
            <a:r>
              <a:rPr lang="en-IN" sz="2000" dirty="0">
                <a:solidFill>
                  <a:schemeClr val="bg2"/>
                </a:solidFill>
                <a:latin typeface="Montserrat Medium" panose="00000600000000000000" pitchFamily="2" charset="0"/>
              </a:rPr>
              <a:t>SNEHA SHREE M (1SJ23CS160)</a:t>
            </a:r>
          </a:p>
          <a:p>
            <a:endParaRPr lang="en-IN" sz="2000" dirty="0">
              <a:solidFill>
                <a:schemeClr val="bg2"/>
              </a:solidFill>
              <a:latin typeface="Montserrat Medium" panose="00000600000000000000" pitchFamily="2" charset="0"/>
            </a:endParaRPr>
          </a:p>
          <a:p>
            <a:r>
              <a:rPr lang="en-IN" sz="2000" dirty="0" err="1">
                <a:solidFill>
                  <a:schemeClr val="bg2"/>
                </a:solidFill>
                <a:latin typeface="Montserrat Medium" panose="00000600000000000000" pitchFamily="2" charset="0"/>
              </a:rPr>
              <a:t>DiSHA</a:t>
            </a:r>
            <a:r>
              <a:rPr lang="en-IN" sz="2000" dirty="0">
                <a:solidFill>
                  <a:schemeClr val="bg2"/>
                </a:solidFill>
                <a:latin typeface="Montserrat Medium" panose="00000600000000000000" pitchFamily="2" charset="0"/>
              </a:rPr>
              <a:t>  NB(1VE23CA016)</a:t>
            </a:r>
          </a:p>
          <a:p>
            <a:pPr marL="0" marR="0" lvl="0" indent="0" algn="l" rtl="0">
              <a:lnSpc>
                <a:spcPct val="100000"/>
              </a:lnSpc>
              <a:spcBef>
                <a:spcPts val="0"/>
              </a:spcBef>
              <a:spcAft>
                <a:spcPts val="0"/>
              </a:spcAft>
              <a:buNone/>
            </a:pPr>
            <a:endParaRPr lang="en-IN" sz="2000" dirty="0">
              <a:solidFill>
                <a:schemeClr val="bg2"/>
              </a:solidFill>
              <a:latin typeface="Montserrat Medium" panose="00000600000000000000" pitchFamily="2" charset="0"/>
            </a:endParaRPr>
          </a:p>
          <a:p>
            <a:pPr marL="0" marR="0" lvl="0" indent="0" algn="l" rtl="0">
              <a:lnSpc>
                <a:spcPct val="100000"/>
              </a:lnSpc>
              <a:spcBef>
                <a:spcPts val="0"/>
              </a:spcBef>
              <a:spcAft>
                <a:spcPts val="0"/>
              </a:spcAft>
              <a:buNone/>
            </a:pPr>
            <a:endParaRPr lang="en-IN" sz="2000" dirty="0">
              <a:solidFill>
                <a:schemeClr val="bg2"/>
              </a:solidFill>
              <a:latin typeface="Montserrat Medium" panose="00000600000000000000" pitchFamily="2" charset="0"/>
            </a:endParaRPr>
          </a:p>
        </p:txBody>
      </p:sp>
      <p:pic>
        <p:nvPicPr>
          <p:cNvPr id="145" name="Google Shape;145;p14"/>
          <p:cNvPicPr preferRelativeResize="0"/>
          <p:nvPr/>
        </p:nvPicPr>
        <p:blipFill rotWithShape="1">
          <a:blip r:embed="rId4">
            <a:alphaModFix/>
          </a:blip>
          <a:srcRect l="57993" b="29052"/>
          <a:stretch/>
        </p:blipFill>
        <p:spPr>
          <a:xfrm>
            <a:off x="0" y="8170794"/>
            <a:ext cx="881207" cy="2116206"/>
          </a:xfrm>
          <a:prstGeom prst="rect">
            <a:avLst/>
          </a:prstGeom>
          <a:noFill/>
          <a:ln>
            <a:noFill/>
          </a:ln>
        </p:spPr>
      </p:pic>
      <p:sp>
        <p:nvSpPr>
          <p:cNvPr id="4" name="Google Shape;139;p14">
            <a:extLst>
              <a:ext uri="{FF2B5EF4-FFF2-40B4-BE49-F238E27FC236}">
                <a16:creationId xmlns:a16="http://schemas.microsoft.com/office/drawing/2014/main" id="{906E7319-0CCC-4B25-50C4-C49ACC083CC5}"/>
              </a:ext>
            </a:extLst>
          </p:cNvPr>
          <p:cNvSpPr/>
          <p:nvPr/>
        </p:nvSpPr>
        <p:spPr>
          <a:xfrm>
            <a:off x="7651055" y="2612427"/>
            <a:ext cx="748004" cy="574255"/>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sp>
      <p:pic>
        <p:nvPicPr>
          <p:cNvPr id="8" name="Picture 7">
            <a:extLst>
              <a:ext uri="{FF2B5EF4-FFF2-40B4-BE49-F238E27FC236}">
                <a16:creationId xmlns:a16="http://schemas.microsoft.com/office/drawing/2014/main" id="{0B1E0BB4-17DA-71C9-0E5A-7E17A18B94B4}"/>
              </a:ext>
            </a:extLst>
          </p:cNvPr>
          <p:cNvPicPr>
            <a:picLocks noChangeAspect="1"/>
          </p:cNvPicPr>
          <p:nvPr/>
        </p:nvPicPr>
        <p:blipFill>
          <a:blip r:embed="rId5"/>
          <a:stretch>
            <a:fillRect/>
          </a:stretch>
        </p:blipFill>
        <p:spPr>
          <a:xfrm>
            <a:off x="13105693" y="1912977"/>
            <a:ext cx="4741703" cy="6554406"/>
          </a:xfrm>
          <a:prstGeom prst="rect">
            <a:avLst/>
          </a:prstGeom>
        </p:spPr>
      </p:pic>
      <p:pic>
        <p:nvPicPr>
          <p:cNvPr id="9" name="Google Shape;145;p14">
            <a:extLst>
              <a:ext uri="{FF2B5EF4-FFF2-40B4-BE49-F238E27FC236}">
                <a16:creationId xmlns:a16="http://schemas.microsoft.com/office/drawing/2014/main" id="{0CF2C2FF-D4AB-0550-F8E4-46DE78BB1349}"/>
              </a:ext>
            </a:extLst>
          </p:cNvPr>
          <p:cNvPicPr preferRelativeResize="0"/>
          <p:nvPr/>
        </p:nvPicPr>
        <p:blipFill rotWithShape="1">
          <a:blip r:embed="rId4">
            <a:alphaModFix/>
          </a:blip>
          <a:srcRect l="57993" b="29052"/>
          <a:stretch/>
        </p:blipFill>
        <p:spPr>
          <a:xfrm rot="10800000">
            <a:off x="17406793" y="78330"/>
            <a:ext cx="881207" cy="2116206"/>
          </a:xfrm>
          <a:prstGeom prst="rect">
            <a:avLst/>
          </a:prstGeom>
          <a:noFill/>
          <a:ln>
            <a:noFill/>
          </a:ln>
        </p:spPr>
      </p:pic>
      <p:sp>
        <p:nvSpPr>
          <p:cNvPr id="10" name="Google Shape;291;p23">
            <a:extLst>
              <a:ext uri="{FF2B5EF4-FFF2-40B4-BE49-F238E27FC236}">
                <a16:creationId xmlns:a16="http://schemas.microsoft.com/office/drawing/2014/main" id="{C4891D03-4AD3-9987-028C-78B1118EDE83}"/>
              </a:ext>
            </a:extLst>
          </p:cNvPr>
          <p:cNvSpPr txBox="1"/>
          <p:nvPr/>
        </p:nvSpPr>
        <p:spPr>
          <a:xfrm>
            <a:off x="1206712" y="2551788"/>
            <a:ext cx="6934398" cy="566309"/>
          </a:xfrm>
          <a:prstGeom prst="rect">
            <a:avLst/>
          </a:prstGeom>
          <a:noFill/>
          <a:ln>
            <a:noFill/>
          </a:ln>
        </p:spPr>
        <p:txBody>
          <a:bodyPr spcFirstLastPara="1" wrap="square" lIns="0" tIns="0" rIns="0" bIns="0" anchor="t" anchorCtr="0">
            <a:spAutoFit/>
          </a:bodyPr>
          <a:lstStyle/>
          <a:p>
            <a:pPr marL="0" marR="0" lvl="0" indent="0" rtl="0">
              <a:lnSpc>
                <a:spcPct val="115000"/>
              </a:lnSpc>
              <a:spcBef>
                <a:spcPts val="0"/>
              </a:spcBef>
              <a:spcAft>
                <a:spcPts val="0"/>
              </a:spcAft>
              <a:buNone/>
            </a:pPr>
            <a:r>
              <a:rPr lang="en-US" sz="3200" dirty="0">
                <a:solidFill>
                  <a:schemeClr val="bg2"/>
                </a:solidFill>
                <a:latin typeface="Michroma" panose="020B0604020202020204" charset="0"/>
              </a:rPr>
              <a:t>Clarity In Financial Flows</a:t>
            </a:r>
            <a:endParaRPr sz="3200" dirty="0">
              <a:solidFill>
                <a:schemeClr val="bg2"/>
              </a:solidFill>
              <a:latin typeface="Michroma"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18">
          <a:extLst>
            <a:ext uri="{FF2B5EF4-FFF2-40B4-BE49-F238E27FC236}">
              <a16:creationId xmlns:a16="http://schemas.microsoft.com/office/drawing/2014/main" id="{68CC0521-EAE0-A4A6-0BA6-25C5E5E936C0}"/>
            </a:ext>
          </a:extLst>
        </p:cNvPr>
        <p:cNvGrpSpPr/>
        <p:nvPr/>
      </p:nvGrpSpPr>
      <p:grpSpPr>
        <a:xfrm>
          <a:off x="0" y="0"/>
          <a:ext cx="0" cy="0"/>
          <a:chOff x="0" y="0"/>
          <a:chExt cx="0" cy="0"/>
        </a:xfrm>
      </p:grpSpPr>
      <p:pic>
        <p:nvPicPr>
          <p:cNvPr id="319" name="Google Shape;319;p25">
            <a:extLst>
              <a:ext uri="{FF2B5EF4-FFF2-40B4-BE49-F238E27FC236}">
                <a16:creationId xmlns:a16="http://schemas.microsoft.com/office/drawing/2014/main" id="{773B54EB-287D-C3F0-090F-7D21FED8BC13}"/>
              </a:ext>
            </a:extLst>
          </p:cNvPr>
          <p:cNvPicPr preferRelativeResize="0"/>
          <p:nvPr/>
        </p:nvPicPr>
        <p:blipFill rotWithShape="1">
          <a:blip r:embed="rId3">
            <a:alphaModFix/>
          </a:blip>
          <a:srcRect r="75092" b="65061"/>
          <a:stretch/>
        </p:blipFill>
        <p:spPr>
          <a:xfrm>
            <a:off x="15408825" y="5521725"/>
            <a:ext cx="2879176" cy="4737275"/>
          </a:xfrm>
          <a:prstGeom prst="rect">
            <a:avLst/>
          </a:prstGeom>
          <a:noFill/>
          <a:ln>
            <a:noFill/>
          </a:ln>
        </p:spPr>
      </p:pic>
      <p:sp>
        <p:nvSpPr>
          <p:cNvPr id="320" name="Google Shape;320;p25">
            <a:extLst>
              <a:ext uri="{FF2B5EF4-FFF2-40B4-BE49-F238E27FC236}">
                <a16:creationId xmlns:a16="http://schemas.microsoft.com/office/drawing/2014/main" id="{4361E07C-BEF9-7DD7-6CE5-8E252BC2E241}"/>
              </a:ext>
            </a:extLst>
          </p:cNvPr>
          <p:cNvSpPr/>
          <p:nvPr/>
        </p:nvSpPr>
        <p:spPr>
          <a:xfrm>
            <a:off x="-14748" y="0"/>
            <a:ext cx="18288001" cy="10934432"/>
          </a:xfrm>
          <a:custGeom>
            <a:avLst/>
            <a:gdLst/>
            <a:ahLst/>
            <a:cxnLst/>
            <a:rect l="l" t="t" r="r" b="b"/>
            <a:pathLst>
              <a:path w="2324934" h="2169997" extrusionOk="0">
                <a:moveTo>
                  <a:pt x="26311" y="0"/>
                </a:moveTo>
                <a:lnTo>
                  <a:pt x="2298623" y="0"/>
                </a:lnTo>
                <a:cubicBezTo>
                  <a:pt x="2313154" y="0"/>
                  <a:pt x="2324934" y="11780"/>
                  <a:pt x="2324934" y="26311"/>
                </a:cubicBezTo>
                <a:lnTo>
                  <a:pt x="2324934" y="2143686"/>
                </a:lnTo>
                <a:cubicBezTo>
                  <a:pt x="2324934" y="2158217"/>
                  <a:pt x="2313154" y="2169997"/>
                  <a:pt x="2298623" y="2169997"/>
                </a:cubicBezTo>
                <a:lnTo>
                  <a:pt x="26311" y="2169997"/>
                </a:lnTo>
                <a:cubicBezTo>
                  <a:pt x="19333" y="2169997"/>
                  <a:pt x="12640" y="2167225"/>
                  <a:pt x="7706" y="2162291"/>
                </a:cubicBezTo>
                <a:cubicBezTo>
                  <a:pt x="2772" y="2157356"/>
                  <a:pt x="0" y="2150664"/>
                  <a:pt x="0" y="2143686"/>
                </a:cubicBezTo>
                <a:lnTo>
                  <a:pt x="0" y="26311"/>
                </a:lnTo>
                <a:cubicBezTo>
                  <a:pt x="0" y="11780"/>
                  <a:pt x="11780" y="0"/>
                  <a:pt x="26311" y="0"/>
                </a:cubicBezTo>
                <a:close/>
              </a:path>
            </a:pathLst>
          </a:custGeom>
          <a:solidFill>
            <a:srgbClr val="131314"/>
          </a:solidFill>
          <a:ln>
            <a:noFill/>
          </a:ln>
        </p:spPr>
        <p:txBody>
          <a:bodyPr spcFirstLastPara="1" wrap="square" lIns="91425" tIns="91425" rIns="91425" bIns="91425" anchor="ctr" anchorCtr="0">
            <a:noAutofit/>
          </a:bodyPr>
          <a:lstStyle/>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endParaRPr lang="en-US" dirty="0">
              <a:solidFill>
                <a:schemeClr val="bg2"/>
              </a:solidFill>
            </a:endParaRPr>
          </a:p>
          <a:p>
            <a:pPr lvl="0" algn="ctr">
              <a:buClr>
                <a:schemeClr val="bg2"/>
              </a:buClr>
            </a:pPr>
            <a:endParaRPr sz="2000" dirty="0">
              <a:solidFill>
                <a:schemeClr val="bg2"/>
              </a:solidFill>
            </a:endParaRPr>
          </a:p>
        </p:txBody>
      </p:sp>
      <p:sp>
        <p:nvSpPr>
          <p:cNvPr id="5" name="TextBox 4">
            <a:extLst>
              <a:ext uri="{FF2B5EF4-FFF2-40B4-BE49-F238E27FC236}">
                <a16:creationId xmlns:a16="http://schemas.microsoft.com/office/drawing/2014/main" id="{BB778DFF-F772-28B8-27E0-42B21CD9DCD8}"/>
              </a:ext>
            </a:extLst>
          </p:cNvPr>
          <p:cNvSpPr txBox="1"/>
          <p:nvPr/>
        </p:nvSpPr>
        <p:spPr>
          <a:xfrm>
            <a:off x="6563032" y="404493"/>
            <a:ext cx="9144000" cy="610232"/>
          </a:xfrm>
          <a:prstGeom prst="rect">
            <a:avLst/>
          </a:prstGeom>
          <a:noFill/>
        </p:spPr>
        <p:txBody>
          <a:bodyPr wrap="square">
            <a:spAutoFit/>
          </a:bodyPr>
          <a:lstStyle/>
          <a:p>
            <a:pPr marL="0" marR="0" lvl="0" indent="0" algn="l" rtl="0">
              <a:lnSpc>
                <a:spcPct val="115000"/>
              </a:lnSpc>
              <a:spcBef>
                <a:spcPts val="0"/>
              </a:spcBef>
              <a:spcAft>
                <a:spcPts val="0"/>
              </a:spcAft>
              <a:buNone/>
            </a:pPr>
            <a:r>
              <a:rPr lang="en-US" sz="3200" dirty="0">
                <a:solidFill>
                  <a:srgbClr val="FFFFFF"/>
                </a:solidFill>
                <a:latin typeface="Michroma"/>
                <a:sym typeface="Michroma"/>
              </a:rPr>
              <a:t>Graph Analysis</a:t>
            </a:r>
            <a:endParaRPr lang="en-US" sz="3200" dirty="0"/>
          </a:p>
        </p:txBody>
      </p:sp>
      <p:sp>
        <p:nvSpPr>
          <p:cNvPr id="6" name="Google Shape;240;p20">
            <a:extLst>
              <a:ext uri="{FF2B5EF4-FFF2-40B4-BE49-F238E27FC236}">
                <a16:creationId xmlns:a16="http://schemas.microsoft.com/office/drawing/2014/main" id="{FFA58FD7-1125-8E81-EEF7-C86A93DD79F5}"/>
              </a:ext>
            </a:extLst>
          </p:cNvPr>
          <p:cNvSpPr txBox="1"/>
          <p:nvPr/>
        </p:nvSpPr>
        <p:spPr>
          <a:xfrm>
            <a:off x="4200526" y="2312579"/>
            <a:ext cx="9590745" cy="566309"/>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200" dirty="0">
                <a:solidFill>
                  <a:schemeClr val="bg2"/>
                </a:solidFill>
                <a:latin typeface="Montserrat Medium" panose="00000600000000000000" pitchFamily="2" charset="0"/>
                <a:sym typeface="Michroma"/>
              </a:rPr>
              <a:t>Recent Budget and Recent Transactions</a:t>
            </a:r>
            <a:endParaRPr sz="3200" dirty="0">
              <a:solidFill>
                <a:schemeClr val="bg2"/>
              </a:solidFill>
              <a:latin typeface="Montserrat Medium" panose="00000600000000000000" pitchFamily="2" charset="0"/>
            </a:endParaRPr>
          </a:p>
        </p:txBody>
      </p:sp>
      <p:pic>
        <p:nvPicPr>
          <p:cNvPr id="3" name="Google Shape;259;p21">
            <a:extLst>
              <a:ext uri="{FF2B5EF4-FFF2-40B4-BE49-F238E27FC236}">
                <a16:creationId xmlns:a16="http://schemas.microsoft.com/office/drawing/2014/main" id="{CF68E50A-8F69-7250-E94D-69ECD6ACB24F}"/>
              </a:ext>
            </a:extLst>
          </p:cNvPr>
          <p:cNvPicPr preferRelativeResize="0"/>
          <p:nvPr/>
        </p:nvPicPr>
        <p:blipFill>
          <a:blip r:embed="rId4">
            <a:alphaModFix/>
          </a:blip>
          <a:stretch>
            <a:fillRect/>
          </a:stretch>
        </p:blipFill>
        <p:spPr>
          <a:xfrm rot="10592614">
            <a:off x="-296428" y="-639413"/>
            <a:ext cx="2819865" cy="3308275"/>
          </a:xfrm>
          <a:prstGeom prst="rect">
            <a:avLst/>
          </a:prstGeom>
          <a:noFill/>
          <a:ln>
            <a:noFill/>
          </a:ln>
        </p:spPr>
      </p:pic>
      <p:pic>
        <p:nvPicPr>
          <p:cNvPr id="4" name="Google Shape;259;p21">
            <a:extLst>
              <a:ext uri="{FF2B5EF4-FFF2-40B4-BE49-F238E27FC236}">
                <a16:creationId xmlns:a16="http://schemas.microsoft.com/office/drawing/2014/main" id="{E07C59EA-BED0-3BBA-53E6-E60A676B7020}"/>
              </a:ext>
            </a:extLst>
          </p:cNvPr>
          <p:cNvPicPr preferRelativeResize="0"/>
          <p:nvPr/>
        </p:nvPicPr>
        <p:blipFill>
          <a:blip r:embed="rId4">
            <a:alphaModFix/>
          </a:blip>
          <a:stretch>
            <a:fillRect/>
          </a:stretch>
        </p:blipFill>
        <p:spPr>
          <a:xfrm>
            <a:off x="15990084" y="6650444"/>
            <a:ext cx="2819865" cy="3308275"/>
          </a:xfrm>
          <a:prstGeom prst="rect">
            <a:avLst/>
          </a:prstGeom>
          <a:noFill/>
          <a:ln>
            <a:noFill/>
          </a:ln>
        </p:spPr>
      </p:pic>
      <p:sp>
        <p:nvSpPr>
          <p:cNvPr id="2" name="Google Shape;139;p14">
            <a:extLst>
              <a:ext uri="{FF2B5EF4-FFF2-40B4-BE49-F238E27FC236}">
                <a16:creationId xmlns:a16="http://schemas.microsoft.com/office/drawing/2014/main" id="{680D81FF-03D9-8A9A-8409-E26E95DA7008}"/>
              </a:ext>
            </a:extLst>
          </p:cNvPr>
          <p:cNvSpPr/>
          <p:nvPr/>
        </p:nvSpPr>
        <p:spPr>
          <a:xfrm>
            <a:off x="5735533" y="560320"/>
            <a:ext cx="630704"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5">
              <a:alphaModFix/>
            </a:blip>
            <a:stretch>
              <a:fillRect/>
            </a:stretch>
          </a:blipFill>
          <a:ln>
            <a:noFill/>
          </a:ln>
        </p:spPr>
      </p:sp>
      <p:sp>
        <p:nvSpPr>
          <p:cNvPr id="7" name="Google Shape;139;p14">
            <a:extLst>
              <a:ext uri="{FF2B5EF4-FFF2-40B4-BE49-F238E27FC236}">
                <a16:creationId xmlns:a16="http://schemas.microsoft.com/office/drawing/2014/main" id="{2CD82EF5-4EEE-BD0D-3C80-87B92E3C2EFE}"/>
              </a:ext>
            </a:extLst>
          </p:cNvPr>
          <p:cNvSpPr/>
          <p:nvPr/>
        </p:nvSpPr>
        <p:spPr>
          <a:xfrm>
            <a:off x="10819680" y="575377"/>
            <a:ext cx="630704"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5">
              <a:alphaModFix/>
            </a:blip>
            <a:stretch>
              <a:fillRect/>
            </a:stretch>
          </a:blipFill>
          <a:ln>
            <a:noFill/>
          </a:ln>
        </p:spPr>
      </p:sp>
      <p:pic>
        <p:nvPicPr>
          <p:cNvPr id="9" name="Picture 8">
            <a:extLst>
              <a:ext uri="{FF2B5EF4-FFF2-40B4-BE49-F238E27FC236}">
                <a16:creationId xmlns:a16="http://schemas.microsoft.com/office/drawing/2014/main" id="{86609492-F427-1554-8609-D4854C860D74}"/>
              </a:ext>
            </a:extLst>
          </p:cNvPr>
          <p:cNvPicPr>
            <a:picLocks noChangeAspect="1"/>
          </p:cNvPicPr>
          <p:nvPr/>
        </p:nvPicPr>
        <p:blipFill>
          <a:blip r:embed="rId6"/>
          <a:stretch>
            <a:fillRect/>
          </a:stretch>
        </p:blipFill>
        <p:spPr>
          <a:xfrm>
            <a:off x="3392129" y="3390655"/>
            <a:ext cx="10943303" cy="3505689"/>
          </a:xfrm>
          <a:prstGeom prst="rect">
            <a:avLst/>
          </a:prstGeom>
        </p:spPr>
      </p:pic>
      <p:sp>
        <p:nvSpPr>
          <p:cNvPr id="11" name="TextBox 10">
            <a:extLst>
              <a:ext uri="{FF2B5EF4-FFF2-40B4-BE49-F238E27FC236}">
                <a16:creationId xmlns:a16="http://schemas.microsoft.com/office/drawing/2014/main" id="{2773D970-49F9-C914-23E7-22C503D3CC25}"/>
              </a:ext>
            </a:extLst>
          </p:cNvPr>
          <p:cNvSpPr txBox="1"/>
          <p:nvPr/>
        </p:nvSpPr>
        <p:spPr>
          <a:xfrm>
            <a:off x="4137648" y="7408111"/>
            <a:ext cx="9983208" cy="2246769"/>
          </a:xfrm>
          <a:prstGeom prst="rect">
            <a:avLst/>
          </a:prstGeom>
          <a:noFill/>
        </p:spPr>
        <p:txBody>
          <a:bodyPr wrap="square">
            <a:spAutoFit/>
          </a:bodyPr>
          <a:lstStyle/>
          <a:p>
            <a:pPr marL="285750" indent="-285750">
              <a:buClr>
                <a:schemeClr val="bg2"/>
              </a:buClr>
              <a:buFont typeface="Wingdings" panose="05000000000000000000" pitchFamily="2" charset="2"/>
              <a:buChar char="Ø"/>
            </a:pPr>
            <a:r>
              <a:rPr lang="en-US" sz="2800" dirty="0">
                <a:solidFill>
                  <a:schemeClr val="bg2"/>
                </a:solidFill>
              </a:rPr>
              <a:t>Recent key transactions → Office Supplies ($2,450, Completed), Software License ($15,000, Pending), Equipment Maintenance ($8,750, Approved).</a:t>
            </a:r>
          </a:p>
          <a:p>
            <a:pPr marL="285750" indent="-285750">
              <a:buClr>
                <a:schemeClr val="bg2"/>
              </a:buClr>
              <a:buFont typeface="Wingdings" panose="05000000000000000000" pitchFamily="2" charset="2"/>
              <a:buChar char="Ø"/>
            </a:pPr>
            <a:r>
              <a:rPr lang="en-US" sz="2800" dirty="0">
                <a:solidFill>
                  <a:schemeClr val="bg2"/>
                </a:solidFill>
              </a:rPr>
              <a:t>Transaction count → 1,247 verified through blockchain, totaling $2.4M.</a:t>
            </a:r>
            <a:endParaRPr lang="en-IN" sz="2800" dirty="0">
              <a:solidFill>
                <a:schemeClr val="bg2"/>
              </a:solidFill>
            </a:endParaRPr>
          </a:p>
        </p:txBody>
      </p:sp>
    </p:spTree>
    <p:extLst>
      <p:ext uri="{BB962C8B-B14F-4D97-AF65-F5344CB8AC3E}">
        <p14:creationId xmlns:p14="http://schemas.microsoft.com/office/powerpoint/2010/main" val="417175968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68"/>
        <p:cNvGrpSpPr/>
        <p:nvPr/>
      </p:nvGrpSpPr>
      <p:grpSpPr>
        <a:xfrm>
          <a:off x="0" y="0"/>
          <a:ext cx="0" cy="0"/>
          <a:chOff x="0" y="0"/>
          <a:chExt cx="0" cy="0"/>
        </a:xfrm>
      </p:grpSpPr>
      <p:sp>
        <p:nvSpPr>
          <p:cNvPr id="269" name="Google Shape;269;p22"/>
          <p:cNvSpPr/>
          <p:nvPr/>
        </p:nvSpPr>
        <p:spPr>
          <a:xfrm>
            <a:off x="14287" y="0"/>
            <a:ext cx="18288000" cy="11224248"/>
          </a:xfrm>
          <a:custGeom>
            <a:avLst/>
            <a:gdLst/>
            <a:ahLst/>
            <a:cxnLst/>
            <a:rect l="l" t="t" r="r" b="b"/>
            <a:pathLst>
              <a:path w="4670675" h="1738237" extrusionOk="0">
                <a:moveTo>
                  <a:pt x="13097" y="0"/>
                </a:moveTo>
                <a:lnTo>
                  <a:pt x="4657578" y="0"/>
                </a:lnTo>
                <a:cubicBezTo>
                  <a:pt x="4661052" y="0"/>
                  <a:pt x="4664383" y="1380"/>
                  <a:pt x="4666839" y="3836"/>
                </a:cubicBezTo>
                <a:cubicBezTo>
                  <a:pt x="4669295" y="6292"/>
                  <a:pt x="4670675" y="9623"/>
                  <a:pt x="4670675" y="13097"/>
                </a:cubicBezTo>
                <a:lnTo>
                  <a:pt x="4670675" y="1725140"/>
                </a:lnTo>
                <a:cubicBezTo>
                  <a:pt x="4670675" y="1732373"/>
                  <a:pt x="4664811" y="1738237"/>
                  <a:pt x="4657578" y="1738237"/>
                </a:cubicBezTo>
                <a:lnTo>
                  <a:pt x="13097" y="1738237"/>
                </a:lnTo>
                <a:cubicBezTo>
                  <a:pt x="9623" y="1738237"/>
                  <a:pt x="6292" y="1736857"/>
                  <a:pt x="3836" y="1734401"/>
                </a:cubicBezTo>
                <a:cubicBezTo>
                  <a:pt x="1380" y="1731945"/>
                  <a:pt x="0" y="1728613"/>
                  <a:pt x="0" y="1725140"/>
                </a:cubicBezTo>
                <a:lnTo>
                  <a:pt x="0" y="13097"/>
                </a:lnTo>
                <a:cubicBezTo>
                  <a:pt x="0" y="9623"/>
                  <a:pt x="1380" y="6292"/>
                  <a:pt x="3836" y="3836"/>
                </a:cubicBezTo>
                <a:cubicBezTo>
                  <a:pt x="6292" y="1380"/>
                  <a:pt x="9623" y="0"/>
                  <a:pt x="13097"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5C0D745D-65BF-DC95-FA2B-863243BFE0DC}"/>
              </a:ext>
            </a:extLst>
          </p:cNvPr>
          <p:cNvSpPr txBox="1"/>
          <p:nvPr/>
        </p:nvSpPr>
        <p:spPr>
          <a:xfrm>
            <a:off x="2743199" y="319887"/>
            <a:ext cx="9144000" cy="609077"/>
          </a:xfrm>
          <a:prstGeom prst="rect">
            <a:avLst/>
          </a:prstGeom>
          <a:noFill/>
        </p:spPr>
        <p:txBody>
          <a:bodyPr wrap="square">
            <a:spAutoFit/>
          </a:bodyPr>
          <a:lstStyle/>
          <a:p>
            <a:pPr marL="0" marR="0" lvl="0" indent="0" algn="r" rtl="0">
              <a:lnSpc>
                <a:spcPct val="115000"/>
              </a:lnSpc>
              <a:spcBef>
                <a:spcPts val="0"/>
              </a:spcBef>
              <a:spcAft>
                <a:spcPts val="0"/>
              </a:spcAft>
              <a:buNone/>
            </a:pPr>
            <a:r>
              <a:rPr lang="en-US" sz="3200" dirty="0">
                <a:solidFill>
                  <a:schemeClr val="bg2"/>
                </a:solidFill>
                <a:latin typeface="Michroma"/>
                <a:ea typeface="Michroma"/>
                <a:cs typeface="Michroma"/>
                <a:sym typeface="Michroma"/>
              </a:rPr>
              <a:t>Git Hub </a:t>
            </a:r>
            <a:r>
              <a:rPr lang="en-US" sz="3200" dirty="0" err="1">
                <a:solidFill>
                  <a:schemeClr val="bg2"/>
                </a:solidFill>
                <a:latin typeface="Michroma"/>
                <a:ea typeface="Michroma"/>
                <a:cs typeface="Michroma"/>
                <a:sym typeface="Michroma"/>
              </a:rPr>
              <a:t>Link</a:t>
            </a:r>
            <a:r>
              <a:rPr lang="en-US" sz="3200" dirty="0" err="1">
                <a:solidFill>
                  <a:srgbClr val="131314"/>
                </a:solidFill>
                <a:latin typeface="Michroma"/>
                <a:ea typeface="Michroma"/>
                <a:cs typeface="Michroma"/>
                <a:sym typeface="Michroma"/>
              </a:rPr>
              <a:t>t</a:t>
            </a:r>
            <a:r>
              <a:rPr lang="en-US" sz="3200" dirty="0">
                <a:solidFill>
                  <a:srgbClr val="131314"/>
                </a:solidFill>
                <a:latin typeface="Michroma"/>
                <a:ea typeface="Michroma"/>
                <a:cs typeface="Michroma"/>
                <a:sym typeface="Michroma"/>
              </a:rPr>
              <a:t> </a:t>
            </a:r>
            <a:r>
              <a:rPr lang="en-US" sz="1400" dirty="0">
                <a:solidFill>
                  <a:srgbClr val="131314"/>
                </a:solidFill>
                <a:latin typeface="Michroma"/>
                <a:ea typeface="Michroma"/>
                <a:cs typeface="Michroma"/>
                <a:sym typeface="Michroma"/>
              </a:rPr>
              <a:t>Hub Link</a:t>
            </a:r>
            <a:r>
              <a:rPr lang="en-US" sz="1400" b="0" i="0" u="none" strike="noStrike" cap="none" dirty="0">
                <a:solidFill>
                  <a:srgbClr val="131314"/>
                </a:solidFill>
                <a:latin typeface="Michroma"/>
                <a:ea typeface="Michroma"/>
                <a:cs typeface="Michroma"/>
                <a:sym typeface="Michroma"/>
              </a:rPr>
              <a:t> </a:t>
            </a:r>
            <a:endParaRPr lang="en-US" dirty="0"/>
          </a:p>
        </p:txBody>
      </p:sp>
      <p:sp>
        <p:nvSpPr>
          <p:cNvPr id="2" name="Google Shape;139;p14">
            <a:extLst>
              <a:ext uri="{FF2B5EF4-FFF2-40B4-BE49-F238E27FC236}">
                <a16:creationId xmlns:a16="http://schemas.microsoft.com/office/drawing/2014/main" id="{A56CFF29-59BE-EC15-4644-26ECF1BA734D}"/>
              </a:ext>
            </a:extLst>
          </p:cNvPr>
          <p:cNvSpPr/>
          <p:nvPr/>
        </p:nvSpPr>
        <p:spPr>
          <a:xfrm>
            <a:off x="6404278" y="423545"/>
            <a:ext cx="660200" cy="505419"/>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sp>
      <p:sp>
        <p:nvSpPr>
          <p:cNvPr id="3" name="Google Shape;139;p14">
            <a:extLst>
              <a:ext uri="{FF2B5EF4-FFF2-40B4-BE49-F238E27FC236}">
                <a16:creationId xmlns:a16="http://schemas.microsoft.com/office/drawing/2014/main" id="{473BF2DB-4E4B-7248-84A9-6B6D5E803097}"/>
              </a:ext>
            </a:extLst>
          </p:cNvPr>
          <p:cNvSpPr/>
          <p:nvPr/>
        </p:nvSpPr>
        <p:spPr>
          <a:xfrm>
            <a:off x="10908172" y="443286"/>
            <a:ext cx="630704"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sp>
      <p:sp>
        <p:nvSpPr>
          <p:cNvPr id="4" name="TextBox 3">
            <a:hlinkClick r:id="rId4"/>
            <a:extLst>
              <a:ext uri="{FF2B5EF4-FFF2-40B4-BE49-F238E27FC236}">
                <a16:creationId xmlns:a16="http://schemas.microsoft.com/office/drawing/2014/main" id="{8C4F522A-E2A0-4E29-B431-FD0C26C77DFD}"/>
              </a:ext>
            </a:extLst>
          </p:cNvPr>
          <p:cNvSpPr txBox="1"/>
          <p:nvPr/>
        </p:nvSpPr>
        <p:spPr>
          <a:xfrm>
            <a:off x="3457575" y="3443288"/>
            <a:ext cx="10244138" cy="646331"/>
          </a:xfrm>
          <a:prstGeom prst="rect">
            <a:avLst/>
          </a:prstGeom>
          <a:noFill/>
        </p:spPr>
        <p:txBody>
          <a:bodyPr wrap="square" rtlCol="0">
            <a:spAutoFit/>
          </a:bodyPr>
          <a:lstStyle/>
          <a:p>
            <a:r>
              <a:rPr lang="en-IN" sz="3600" dirty="0">
                <a:solidFill>
                  <a:schemeClr val="bg1"/>
                </a:solidFill>
              </a:rPr>
              <a:t>https://github.com/snehashreemurthy9980-crypto</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68">
          <a:extLst>
            <a:ext uri="{FF2B5EF4-FFF2-40B4-BE49-F238E27FC236}">
              <a16:creationId xmlns:a16="http://schemas.microsoft.com/office/drawing/2014/main" id="{9751EF9B-E6DC-E905-821E-F6D1F1FBA9A3}"/>
            </a:ext>
          </a:extLst>
        </p:cNvPr>
        <p:cNvGrpSpPr/>
        <p:nvPr/>
      </p:nvGrpSpPr>
      <p:grpSpPr>
        <a:xfrm>
          <a:off x="0" y="0"/>
          <a:ext cx="0" cy="0"/>
          <a:chOff x="0" y="0"/>
          <a:chExt cx="0" cy="0"/>
        </a:xfrm>
      </p:grpSpPr>
      <p:sp>
        <p:nvSpPr>
          <p:cNvPr id="269" name="Google Shape;269;p22">
            <a:extLst>
              <a:ext uri="{FF2B5EF4-FFF2-40B4-BE49-F238E27FC236}">
                <a16:creationId xmlns:a16="http://schemas.microsoft.com/office/drawing/2014/main" id="{FDE2EB7C-E9C9-295E-BB3A-D7402A663B65}"/>
              </a:ext>
            </a:extLst>
          </p:cNvPr>
          <p:cNvSpPr/>
          <p:nvPr/>
        </p:nvSpPr>
        <p:spPr>
          <a:xfrm>
            <a:off x="0" y="-518160"/>
            <a:ext cx="18288000" cy="11929554"/>
          </a:xfrm>
          <a:custGeom>
            <a:avLst/>
            <a:gdLst/>
            <a:ahLst/>
            <a:cxnLst/>
            <a:rect l="l" t="t" r="r" b="b"/>
            <a:pathLst>
              <a:path w="4670675" h="1738237" extrusionOk="0">
                <a:moveTo>
                  <a:pt x="13097" y="0"/>
                </a:moveTo>
                <a:lnTo>
                  <a:pt x="4657578" y="0"/>
                </a:lnTo>
                <a:cubicBezTo>
                  <a:pt x="4661052" y="0"/>
                  <a:pt x="4664383" y="1380"/>
                  <a:pt x="4666839" y="3836"/>
                </a:cubicBezTo>
                <a:cubicBezTo>
                  <a:pt x="4669295" y="6292"/>
                  <a:pt x="4670675" y="9623"/>
                  <a:pt x="4670675" y="13097"/>
                </a:cubicBezTo>
                <a:lnTo>
                  <a:pt x="4670675" y="1725140"/>
                </a:lnTo>
                <a:cubicBezTo>
                  <a:pt x="4670675" y="1732373"/>
                  <a:pt x="4664811" y="1738237"/>
                  <a:pt x="4657578" y="1738237"/>
                </a:cubicBezTo>
                <a:lnTo>
                  <a:pt x="13097" y="1738237"/>
                </a:lnTo>
                <a:cubicBezTo>
                  <a:pt x="9623" y="1738237"/>
                  <a:pt x="6292" y="1736857"/>
                  <a:pt x="3836" y="1734401"/>
                </a:cubicBezTo>
                <a:cubicBezTo>
                  <a:pt x="1380" y="1731945"/>
                  <a:pt x="0" y="1728613"/>
                  <a:pt x="0" y="1725140"/>
                </a:cubicBezTo>
                <a:lnTo>
                  <a:pt x="0" y="13097"/>
                </a:lnTo>
                <a:cubicBezTo>
                  <a:pt x="0" y="9623"/>
                  <a:pt x="1380" y="6292"/>
                  <a:pt x="3836" y="3836"/>
                </a:cubicBezTo>
                <a:cubicBezTo>
                  <a:pt x="6292" y="1380"/>
                  <a:pt x="9623" y="0"/>
                  <a:pt x="13097" y="0"/>
                </a:cubicBezTo>
                <a:close/>
              </a:path>
            </a:pathLst>
          </a:custGeom>
          <a:solidFill>
            <a:srgbClr val="131314"/>
          </a:solidFill>
          <a:ln>
            <a:noFill/>
          </a:ln>
        </p:spPr>
        <p:txBody>
          <a:bodyPr spcFirstLastPara="1" wrap="square" lIns="91425" tIns="91425" rIns="91425" bIns="91425" anchor="ctr" anchorCtr="0">
            <a:noAutofit/>
          </a:bodyPr>
          <a:lstStyle/>
          <a:p>
            <a:pPr lvl="0"/>
            <a:endParaRPr dirty="0">
              <a:solidFill>
                <a:schemeClr val="bg2"/>
              </a:solidFill>
              <a:latin typeface="Montserrat Medium" panose="00000600000000000000" pitchFamily="2" charset="0"/>
            </a:endParaRPr>
          </a:p>
        </p:txBody>
      </p:sp>
      <p:sp>
        <p:nvSpPr>
          <p:cNvPr id="5" name="TextBox 4">
            <a:extLst>
              <a:ext uri="{FF2B5EF4-FFF2-40B4-BE49-F238E27FC236}">
                <a16:creationId xmlns:a16="http://schemas.microsoft.com/office/drawing/2014/main" id="{0E220F98-F6AB-F611-A973-33FCA80C1E8D}"/>
              </a:ext>
            </a:extLst>
          </p:cNvPr>
          <p:cNvSpPr txBox="1"/>
          <p:nvPr/>
        </p:nvSpPr>
        <p:spPr>
          <a:xfrm>
            <a:off x="2743198" y="319887"/>
            <a:ext cx="11079481" cy="618439"/>
          </a:xfrm>
          <a:prstGeom prst="rect">
            <a:avLst/>
          </a:prstGeom>
          <a:noFill/>
        </p:spPr>
        <p:txBody>
          <a:bodyPr wrap="square">
            <a:spAutoFit/>
          </a:bodyPr>
          <a:lstStyle/>
          <a:p>
            <a:pPr lvl="0" algn="ctr">
              <a:lnSpc>
                <a:spcPct val="115000"/>
              </a:lnSpc>
              <a:buClr>
                <a:schemeClr val="bg2"/>
              </a:buClr>
            </a:pPr>
            <a:r>
              <a:rPr lang="en-US" sz="3200" dirty="0">
                <a:solidFill>
                  <a:schemeClr val="bg2"/>
                </a:solidFill>
                <a:latin typeface="Montserrat Medium" panose="00000600000000000000" pitchFamily="2" charset="0"/>
              </a:rPr>
              <a:t>Limitations </a:t>
            </a:r>
          </a:p>
        </p:txBody>
      </p:sp>
      <p:sp>
        <p:nvSpPr>
          <p:cNvPr id="2" name="Google Shape;348;p27">
            <a:extLst>
              <a:ext uri="{FF2B5EF4-FFF2-40B4-BE49-F238E27FC236}">
                <a16:creationId xmlns:a16="http://schemas.microsoft.com/office/drawing/2014/main" id="{2454FA0B-941F-88E3-A365-09904E8001A2}"/>
              </a:ext>
            </a:extLst>
          </p:cNvPr>
          <p:cNvSpPr txBox="1"/>
          <p:nvPr/>
        </p:nvSpPr>
        <p:spPr>
          <a:xfrm>
            <a:off x="2568440" y="1047748"/>
            <a:ext cx="12176760" cy="6795707"/>
          </a:xfrm>
          <a:prstGeom prst="rect">
            <a:avLst/>
          </a:prstGeom>
          <a:noFill/>
          <a:ln>
            <a:noFill/>
          </a:ln>
        </p:spPr>
        <p:txBody>
          <a:bodyPr spcFirstLastPara="1" wrap="square" lIns="0" tIns="0" rIns="0" bIns="0" anchor="t" anchorCtr="0">
            <a:spAutoFit/>
          </a:bodyPr>
          <a:lstStyle/>
          <a:p>
            <a:pPr lvl="0">
              <a:lnSpc>
                <a:spcPct val="115000"/>
              </a:lnSpc>
              <a:buClr>
                <a:schemeClr val="bg2"/>
              </a:buClr>
            </a:pPr>
            <a:endParaRPr lang="en-US" sz="2400" dirty="0">
              <a:solidFill>
                <a:schemeClr val="bg2"/>
              </a:solidFill>
              <a:latin typeface="Montserrat Medium" panose="00000600000000000000" pitchFamily="2" charset="0"/>
            </a:endParaRPr>
          </a:p>
          <a:p>
            <a:pPr marL="457200" lvl="0" indent="-457200">
              <a:lnSpc>
                <a:spcPct val="115000"/>
              </a:lnSpc>
              <a:buClr>
                <a:schemeClr val="bg2"/>
              </a:buClr>
              <a:buFont typeface="Wingdings" panose="05000000000000000000" pitchFamily="2" charset="2"/>
              <a:buChar char="Ø"/>
            </a:pPr>
            <a:r>
              <a:rPr lang="en-US" sz="2400" dirty="0">
                <a:solidFill>
                  <a:schemeClr val="bg2"/>
                </a:solidFill>
                <a:latin typeface="Montserrat Medium" panose="00000600000000000000" pitchFamily="2" charset="0"/>
              </a:rPr>
              <a:t> </a:t>
            </a:r>
            <a:r>
              <a:rPr lang="en-US" sz="2400" dirty="0">
                <a:solidFill>
                  <a:schemeClr val="bg2"/>
                </a:solidFill>
              </a:rPr>
              <a:t>The system will be implemented in a phased manner (starting with specific departments or institutions first) to ensure accuracy, usability, and steady adoption.</a:t>
            </a:r>
          </a:p>
          <a:p>
            <a:pPr marL="457200" lvl="0" indent="-457200">
              <a:lnSpc>
                <a:spcPct val="115000"/>
              </a:lnSpc>
              <a:buClr>
                <a:schemeClr val="bg2"/>
              </a:buClr>
              <a:buFont typeface="Wingdings" panose="05000000000000000000" pitchFamily="2" charset="2"/>
              <a:buChar char="Ø"/>
            </a:pPr>
            <a:endParaRPr lang="en-US" sz="2400" dirty="0">
              <a:solidFill>
                <a:schemeClr val="bg2"/>
              </a:solidFill>
              <a:latin typeface="Montserrat Medium" panose="00000600000000000000" pitchFamily="2" charset="0"/>
            </a:endParaRPr>
          </a:p>
          <a:p>
            <a:pPr marL="457200" lvl="0" indent="-457200">
              <a:lnSpc>
                <a:spcPct val="115000"/>
              </a:lnSpc>
              <a:buClr>
                <a:schemeClr val="bg2"/>
              </a:buClr>
              <a:buFont typeface="Wingdings" panose="05000000000000000000" pitchFamily="2" charset="2"/>
              <a:buChar char="Ø"/>
            </a:pPr>
            <a:r>
              <a:rPr lang="en-US" sz="2400" dirty="0">
                <a:solidFill>
                  <a:schemeClr val="bg2"/>
                </a:solidFill>
              </a:rPr>
              <a:t>The effectiveness of the system depends on the availability and timely update of authentic financial data, which also ensures that the platform stays transparent and traceable.</a:t>
            </a:r>
          </a:p>
          <a:p>
            <a:pPr lvl="0">
              <a:lnSpc>
                <a:spcPct val="115000"/>
              </a:lnSpc>
              <a:buClr>
                <a:schemeClr val="bg2"/>
              </a:buClr>
            </a:pPr>
            <a:endParaRPr lang="en-US" sz="2400" dirty="0">
              <a:solidFill>
                <a:schemeClr val="bg2"/>
              </a:solidFill>
            </a:endParaRPr>
          </a:p>
          <a:p>
            <a:pPr marL="457200" lvl="0" indent="-457200">
              <a:lnSpc>
                <a:spcPct val="115000"/>
              </a:lnSpc>
              <a:buClr>
                <a:schemeClr val="bg2"/>
              </a:buClr>
              <a:buFont typeface="Wingdings" panose="05000000000000000000" pitchFamily="2" charset="2"/>
              <a:buChar char="Ø"/>
            </a:pPr>
            <a:r>
              <a:rPr lang="en-US" sz="2400" dirty="0">
                <a:solidFill>
                  <a:schemeClr val="bg2"/>
                </a:solidFill>
              </a:rPr>
              <a:t>To make the solution easy to understand for all stakeholders, the initial version will provide simplified dashboards, while advanced analytics will be introduced gradually.</a:t>
            </a:r>
          </a:p>
          <a:p>
            <a:pPr marL="457200" lvl="0" indent="-457200">
              <a:lnSpc>
                <a:spcPct val="115000"/>
              </a:lnSpc>
              <a:buClr>
                <a:schemeClr val="bg2"/>
              </a:buClr>
              <a:buFont typeface="Wingdings" panose="05000000000000000000" pitchFamily="2" charset="2"/>
              <a:buChar char="Ø"/>
            </a:pPr>
            <a:endParaRPr lang="en-US" sz="2400" dirty="0">
              <a:solidFill>
                <a:schemeClr val="bg2"/>
              </a:solidFill>
              <a:latin typeface="Montserrat Medium" panose="00000600000000000000" pitchFamily="2" charset="0"/>
            </a:endParaRPr>
          </a:p>
          <a:p>
            <a:pPr marL="457200" lvl="0" indent="-457200">
              <a:lnSpc>
                <a:spcPct val="115000"/>
              </a:lnSpc>
              <a:buClr>
                <a:schemeClr val="bg2"/>
              </a:buClr>
              <a:buFont typeface="Wingdings" panose="05000000000000000000" pitchFamily="2" charset="2"/>
              <a:buChar char="Ø"/>
            </a:pPr>
            <a:r>
              <a:rPr lang="en-US" sz="2400" dirty="0">
                <a:solidFill>
                  <a:schemeClr val="bg2"/>
                </a:solidFill>
              </a:rPr>
              <a:t>The platform will first cater to key stakeholder groups (citizens, students, parents) before expanding to broader audiences, ensuring user-friendly experiences.</a:t>
            </a:r>
          </a:p>
          <a:p>
            <a:pPr marL="457200" lvl="0" indent="-457200">
              <a:lnSpc>
                <a:spcPct val="115000"/>
              </a:lnSpc>
              <a:buClr>
                <a:schemeClr val="bg2"/>
              </a:buClr>
              <a:buFont typeface="Wingdings" panose="05000000000000000000" pitchFamily="2" charset="2"/>
              <a:buChar char="Ø"/>
            </a:pPr>
            <a:endParaRPr lang="en-US" sz="2400" dirty="0">
              <a:solidFill>
                <a:schemeClr val="bg2"/>
              </a:solidFill>
              <a:latin typeface="Montserrat Medium" panose="00000600000000000000" pitchFamily="2" charset="0"/>
            </a:endParaRPr>
          </a:p>
          <a:p>
            <a:pPr marL="342900" lvl="0" indent="-342900">
              <a:lnSpc>
                <a:spcPct val="115000"/>
              </a:lnSpc>
              <a:buClr>
                <a:schemeClr val="bg2"/>
              </a:buClr>
              <a:buFont typeface="Wingdings" panose="05000000000000000000" pitchFamily="2" charset="2"/>
              <a:buChar char="Ø"/>
            </a:pPr>
            <a:r>
              <a:rPr lang="en-US" sz="2400" dirty="0">
                <a:solidFill>
                  <a:schemeClr val="bg2"/>
                </a:solidFill>
              </a:rPr>
              <a:t>The system may prioritize security and data integrity over extremely fast processing in the early stages, reinforcing trust among users.</a:t>
            </a:r>
            <a:endParaRPr lang="en-US" sz="2400" dirty="0">
              <a:solidFill>
                <a:schemeClr val="bg2"/>
              </a:solidFill>
              <a:latin typeface="Montserrat Medium" panose="00000600000000000000" pitchFamily="2" charset="0"/>
            </a:endParaRPr>
          </a:p>
        </p:txBody>
      </p:sp>
      <p:pic>
        <p:nvPicPr>
          <p:cNvPr id="3" name="Google Shape;260;p21">
            <a:extLst>
              <a:ext uri="{FF2B5EF4-FFF2-40B4-BE49-F238E27FC236}">
                <a16:creationId xmlns:a16="http://schemas.microsoft.com/office/drawing/2014/main" id="{54C0D352-24CF-044B-5C02-246A81278B0B}"/>
              </a:ext>
            </a:extLst>
          </p:cNvPr>
          <p:cNvPicPr preferRelativeResize="0"/>
          <p:nvPr/>
        </p:nvPicPr>
        <p:blipFill>
          <a:blip r:embed="rId3">
            <a:alphaModFix/>
          </a:blip>
          <a:stretch>
            <a:fillRect/>
          </a:stretch>
        </p:blipFill>
        <p:spPr>
          <a:xfrm rot="10800000">
            <a:off x="-246607" y="-709320"/>
            <a:ext cx="3289251" cy="3295292"/>
          </a:xfrm>
          <a:prstGeom prst="rect">
            <a:avLst/>
          </a:prstGeom>
          <a:noFill/>
          <a:ln>
            <a:noFill/>
          </a:ln>
        </p:spPr>
      </p:pic>
      <p:pic>
        <p:nvPicPr>
          <p:cNvPr id="4" name="Google Shape;260;p21">
            <a:extLst>
              <a:ext uri="{FF2B5EF4-FFF2-40B4-BE49-F238E27FC236}">
                <a16:creationId xmlns:a16="http://schemas.microsoft.com/office/drawing/2014/main" id="{66A7E34A-CECA-B56D-4EA2-1536BDDF145A}"/>
              </a:ext>
            </a:extLst>
          </p:cNvPr>
          <p:cNvPicPr preferRelativeResize="0"/>
          <p:nvPr/>
        </p:nvPicPr>
        <p:blipFill>
          <a:blip r:embed="rId3">
            <a:alphaModFix/>
          </a:blip>
          <a:stretch>
            <a:fillRect/>
          </a:stretch>
        </p:blipFill>
        <p:spPr>
          <a:xfrm>
            <a:off x="15123437" y="7355752"/>
            <a:ext cx="3289251" cy="3295292"/>
          </a:xfrm>
          <a:prstGeom prst="rect">
            <a:avLst/>
          </a:prstGeom>
          <a:noFill/>
          <a:ln>
            <a:noFill/>
          </a:ln>
        </p:spPr>
      </p:pic>
      <p:sp>
        <p:nvSpPr>
          <p:cNvPr id="6" name="Google Shape;139;p14">
            <a:extLst>
              <a:ext uri="{FF2B5EF4-FFF2-40B4-BE49-F238E27FC236}">
                <a16:creationId xmlns:a16="http://schemas.microsoft.com/office/drawing/2014/main" id="{08AA005B-E748-099E-D61E-66CFADF8212C}"/>
              </a:ext>
            </a:extLst>
          </p:cNvPr>
          <p:cNvSpPr/>
          <p:nvPr/>
        </p:nvSpPr>
        <p:spPr>
          <a:xfrm>
            <a:off x="6275499" y="467573"/>
            <a:ext cx="630704"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sp>
      <p:sp>
        <p:nvSpPr>
          <p:cNvPr id="7" name="Google Shape;139;p14">
            <a:extLst>
              <a:ext uri="{FF2B5EF4-FFF2-40B4-BE49-F238E27FC236}">
                <a16:creationId xmlns:a16="http://schemas.microsoft.com/office/drawing/2014/main" id="{56BEBDA9-A203-8B89-748A-8A8CE005C81E}"/>
              </a:ext>
            </a:extLst>
          </p:cNvPr>
          <p:cNvSpPr/>
          <p:nvPr/>
        </p:nvSpPr>
        <p:spPr>
          <a:xfrm>
            <a:off x="10139058" y="448529"/>
            <a:ext cx="630704"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267932405"/>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432"/>
        <p:cNvGrpSpPr/>
        <p:nvPr/>
      </p:nvGrpSpPr>
      <p:grpSpPr>
        <a:xfrm>
          <a:off x="0" y="0"/>
          <a:ext cx="0" cy="0"/>
          <a:chOff x="0" y="0"/>
          <a:chExt cx="0" cy="0"/>
        </a:xfrm>
      </p:grpSpPr>
      <p:sp>
        <p:nvSpPr>
          <p:cNvPr id="436" name="Google Shape;436;p32"/>
          <p:cNvSpPr txBox="1"/>
          <p:nvPr/>
        </p:nvSpPr>
        <p:spPr>
          <a:xfrm>
            <a:off x="1607300" y="6799833"/>
            <a:ext cx="2446477" cy="41275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a:solidFill>
                  <a:srgbClr val="131314"/>
                </a:solidFill>
                <a:latin typeface="Montserrat"/>
                <a:ea typeface="Montserrat"/>
                <a:cs typeface="Montserrat"/>
                <a:sym typeface="Montserrat"/>
              </a:rPr>
              <a:t>123-456-7890</a:t>
            </a:r>
            <a:endParaRPr/>
          </a:p>
        </p:txBody>
      </p:sp>
      <p:sp>
        <p:nvSpPr>
          <p:cNvPr id="437" name="Google Shape;437;p32"/>
          <p:cNvSpPr txBox="1"/>
          <p:nvPr/>
        </p:nvSpPr>
        <p:spPr>
          <a:xfrm>
            <a:off x="1607300" y="7688899"/>
            <a:ext cx="4141738"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131314"/>
                </a:solidFill>
                <a:latin typeface="Montserrat"/>
                <a:ea typeface="Montserrat"/>
                <a:cs typeface="Montserrat"/>
                <a:sym typeface="Montserrat"/>
              </a:rPr>
              <a:t>hello@greatadsmedia.com</a:t>
            </a:r>
            <a:endParaRPr/>
          </a:p>
        </p:txBody>
      </p:sp>
      <p:sp>
        <p:nvSpPr>
          <p:cNvPr id="438" name="Google Shape;438;p32"/>
          <p:cNvSpPr txBox="1"/>
          <p:nvPr/>
        </p:nvSpPr>
        <p:spPr>
          <a:xfrm>
            <a:off x="1028700" y="5563057"/>
            <a:ext cx="3803100" cy="7812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199" b="1" i="0" u="none" strike="noStrike" cap="none" dirty="0">
                <a:solidFill>
                  <a:srgbClr val="131314"/>
                </a:solidFill>
                <a:latin typeface="Montserrat"/>
                <a:ea typeface="Montserrat"/>
                <a:cs typeface="Montserrat"/>
                <a:sym typeface="Montserrat"/>
              </a:rPr>
              <a:t>Contact Us</a:t>
            </a:r>
            <a:endParaRPr dirty="0"/>
          </a:p>
        </p:txBody>
      </p:sp>
      <p:sp>
        <p:nvSpPr>
          <p:cNvPr id="439" name="Google Shape;439;p32"/>
          <p:cNvSpPr txBox="1"/>
          <p:nvPr/>
        </p:nvSpPr>
        <p:spPr>
          <a:xfrm>
            <a:off x="6871729" y="175281"/>
            <a:ext cx="9282000"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FFFFFF"/>
                </a:solidFill>
                <a:latin typeface="Michroma"/>
                <a:sym typeface="Michroma"/>
              </a:rPr>
              <a:t>Future Scope </a:t>
            </a:r>
            <a:endParaRPr sz="3200" dirty="0"/>
          </a:p>
        </p:txBody>
      </p:sp>
      <p:sp>
        <p:nvSpPr>
          <p:cNvPr id="440" name="Google Shape;440;p32"/>
          <p:cNvSpPr txBox="1"/>
          <p:nvPr/>
        </p:nvSpPr>
        <p:spPr>
          <a:xfrm>
            <a:off x="6871729" y="7688899"/>
            <a:ext cx="3289718"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131314"/>
                </a:solidFill>
                <a:latin typeface="Montserrat"/>
                <a:ea typeface="Montserrat"/>
                <a:cs typeface="Montserrat"/>
                <a:sym typeface="Montserrat"/>
              </a:rPr>
              <a:t>greatadsmedia.com</a:t>
            </a:r>
            <a:endParaRPr/>
          </a:p>
        </p:txBody>
      </p:sp>
      <p:sp>
        <p:nvSpPr>
          <p:cNvPr id="441" name="Google Shape;441;p32"/>
          <p:cNvSpPr txBox="1"/>
          <p:nvPr/>
        </p:nvSpPr>
        <p:spPr>
          <a:xfrm>
            <a:off x="6871729" y="6799833"/>
            <a:ext cx="282659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131314"/>
                </a:solidFill>
                <a:latin typeface="Montserrat"/>
                <a:ea typeface="Montserrat"/>
                <a:cs typeface="Montserrat"/>
                <a:sym typeface="Montserrat"/>
              </a:rPr>
              <a:t>@greatadsmedia</a:t>
            </a:r>
            <a:endParaRPr/>
          </a:p>
        </p:txBody>
      </p:sp>
      <p:sp>
        <p:nvSpPr>
          <p:cNvPr id="5" name="TextBox 4">
            <a:extLst>
              <a:ext uri="{FF2B5EF4-FFF2-40B4-BE49-F238E27FC236}">
                <a16:creationId xmlns:a16="http://schemas.microsoft.com/office/drawing/2014/main" id="{5D521F8C-2EA6-77EB-F510-170496EA117D}"/>
              </a:ext>
            </a:extLst>
          </p:cNvPr>
          <p:cNvSpPr txBox="1"/>
          <p:nvPr/>
        </p:nvSpPr>
        <p:spPr>
          <a:xfrm>
            <a:off x="2791266" y="1380922"/>
            <a:ext cx="12458566" cy="6740307"/>
          </a:xfrm>
          <a:prstGeom prst="rect">
            <a:avLst/>
          </a:prstGeom>
          <a:noFill/>
        </p:spPr>
        <p:txBody>
          <a:bodyPr wrap="square">
            <a:spAutoFit/>
          </a:bodyPr>
          <a:lstStyle/>
          <a:p>
            <a:pPr marL="342900" indent="-342900">
              <a:buClr>
                <a:schemeClr val="bg2"/>
              </a:buClr>
              <a:buFont typeface="Wingdings" panose="05000000000000000000" pitchFamily="2" charset="2"/>
              <a:buChar char="Ø"/>
            </a:pPr>
            <a:r>
              <a:rPr lang="en-US" sz="2400" dirty="0">
                <a:solidFill>
                  <a:schemeClr val="bg2"/>
                </a:solidFill>
              </a:rPr>
              <a:t>AI Insights – Use predictive analytics to forecast fund requirements and detect unusual spending. This helps in smarter planning and misuse prevention.</a:t>
            </a:r>
          </a:p>
          <a:p>
            <a:pPr>
              <a:buClr>
                <a:schemeClr val="bg2"/>
              </a:buClr>
            </a:pPr>
            <a:endParaRPr lang="en-US" sz="2400" dirty="0">
              <a:solidFill>
                <a:schemeClr val="bg2"/>
              </a:solidFill>
            </a:endParaRPr>
          </a:p>
          <a:p>
            <a:pPr>
              <a:buClr>
                <a:schemeClr val="bg2"/>
              </a:buClr>
            </a:pPr>
            <a:endParaRPr lang="en-US" sz="2400" dirty="0">
              <a:solidFill>
                <a:schemeClr val="bg2"/>
              </a:solidFill>
            </a:endParaRPr>
          </a:p>
          <a:p>
            <a:pPr marL="342900" indent="-342900">
              <a:buClr>
                <a:schemeClr val="bg2"/>
              </a:buClr>
              <a:buFont typeface="Wingdings" panose="05000000000000000000" pitchFamily="2" charset="2"/>
              <a:buChar char="Ø"/>
            </a:pPr>
            <a:r>
              <a:rPr lang="en-US" sz="2400" dirty="0">
                <a:solidFill>
                  <a:schemeClr val="bg2"/>
                </a:solidFill>
              </a:rPr>
              <a:t>  Blockchain Security – Introduce blockchain to create tamper-proof transaction records. This ensures complete trust and transparency in fund flow.</a:t>
            </a:r>
          </a:p>
          <a:p>
            <a:pPr>
              <a:buClr>
                <a:schemeClr val="bg2"/>
              </a:buClr>
            </a:pPr>
            <a:endParaRPr lang="en-US" sz="2400" dirty="0">
              <a:solidFill>
                <a:schemeClr val="bg2"/>
              </a:solidFill>
            </a:endParaRPr>
          </a:p>
          <a:p>
            <a:pPr>
              <a:buClr>
                <a:schemeClr val="bg2"/>
              </a:buClr>
            </a:pPr>
            <a:r>
              <a:rPr lang="en-US" sz="2400" dirty="0">
                <a:solidFill>
                  <a:schemeClr val="bg2"/>
                </a:solidFill>
              </a:rPr>
              <a:t> </a:t>
            </a:r>
          </a:p>
          <a:p>
            <a:pPr marL="342900" indent="-342900">
              <a:buClr>
                <a:schemeClr val="bg2"/>
              </a:buClr>
              <a:buFont typeface="Wingdings" panose="05000000000000000000" pitchFamily="2" charset="2"/>
              <a:buChar char="Ø"/>
            </a:pPr>
            <a:r>
              <a:rPr lang="en-US" sz="2400" dirty="0">
                <a:solidFill>
                  <a:schemeClr val="bg2"/>
                </a:solidFill>
              </a:rPr>
              <a:t> Scalability – Expand the system to schools, universities, NGOs, and government bodies. A wider reach will create a unified transparent ecosystem.</a:t>
            </a:r>
          </a:p>
          <a:p>
            <a:pPr>
              <a:buClr>
                <a:schemeClr val="bg2"/>
              </a:buClr>
            </a:pPr>
            <a:endParaRPr lang="en-US" sz="2400" dirty="0">
              <a:solidFill>
                <a:schemeClr val="bg2"/>
              </a:solidFill>
            </a:endParaRPr>
          </a:p>
          <a:p>
            <a:pPr>
              <a:buClr>
                <a:schemeClr val="bg2"/>
              </a:buClr>
            </a:pPr>
            <a:r>
              <a:rPr lang="en-US" sz="2400" dirty="0">
                <a:solidFill>
                  <a:schemeClr val="bg2"/>
                </a:solidFill>
              </a:rPr>
              <a:t> </a:t>
            </a:r>
          </a:p>
          <a:p>
            <a:pPr marL="342900" indent="-342900">
              <a:buClr>
                <a:schemeClr val="bg2"/>
              </a:buClr>
              <a:buFont typeface="Wingdings" panose="05000000000000000000" pitchFamily="2" charset="2"/>
              <a:buChar char="Ø"/>
            </a:pPr>
            <a:r>
              <a:rPr lang="en-US" sz="2400" dirty="0">
                <a:solidFill>
                  <a:schemeClr val="bg2"/>
                </a:solidFill>
              </a:rPr>
              <a:t> Citizen Engagement – Allow citizens to give feedback and raise concerns. This improves accountability and builds stronger public participation.</a:t>
            </a:r>
          </a:p>
          <a:p>
            <a:pPr>
              <a:buClr>
                <a:schemeClr val="bg2"/>
              </a:buClr>
            </a:pPr>
            <a:endParaRPr lang="en-US" sz="2400" dirty="0">
              <a:solidFill>
                <a:schemeClr val="bg2"/>
              </a:solidFill>
            </a:endParaRPr>
          </a:p>
          <a:p>
            <a:pPr>
              <a:buClr>
                <a:schemeClr val="bg2"/>
              </a:buClr>
            </a:pPr>
            <a:r>
              <a:rPr lang="en-US" sz="2400" dirty="0">
                <a:solidFill>
                  <a:schemeClr val="bg2"/>
                </a:solidFill>
              </a:rPr>
              <a:t> </a:t>
            </a:r>
          </a:p>
          <a:p>
            <a:pPr marL="342900" indent="-342900">
              <a:buClr>
                <a:schemeClr val="bg2"/>
              </a:buClr>
              <a:buFont typeface="Wingdings" panose="05000000000000000000" pitchFamily="2" charset="2"/>
              <a:buChar char="Ø"/>
            </a:pPr>
            <a:r>
              <a:rPr lang="en-US" sz="2400" dirty="0">
                <a:solidFill>
                  <a:schemeClr val="bg2"/>
                </a:solidFill>
              </a:rPr>
              <a:t> Impact Tracking – Monitor not just fund transfers but also real-world results, like better infrastructure and service quality. This shows the true value of spending.</a:t>
            </a:r>
            <a:endParaRPr lang="en-IN" sz="2400" dirty="0">
              <a:solidFill>
                <a:schemeClr val="bg2"/>
              </a:solidFill>
              <a:latin typeface="Montserrat Medium" panose="00000600000000000000" pitchFamily="2" charset="0"/>
            </a:endParaRPr>
          </a:p>
        </p:txBody>
      </p:sp>
      <p:pic>
        <p:nvPicPr>
          <p:cNvPr id="6" name="Google Shape;264;p21">
            <a:extLst>
              <a:ext uri="{FF2B5EF4-FFF2-40B4-BE49-F238E27FC236}">
                <a16:creationId xmlns:a16="http://schemas.microsoft.com/office/drawing/2014/main" id="{FC6AB867-4744-DEB5-8BC7-B535012E1D22}"/>
              </a:ext>
            </a:extLst>
          </p:cNvPr>
          <p:cNvPicPr preferRelativeResize="0"/>
          <p:nvPr/>
        </p:nvPicPr>
        <p:blipFill>
          <a:blip r:embed="rId3">
            <a:alphaModFix/>
          </a:blip>
          <a:stretch>
            <a:fillRect/>
          </a:stretch>
        </p:blipFill>
        <p:spPr>
          <a:xfrm rot="5400000">
            <a:off x="-938647" y="938647"/>
            <a:ext cx="4011565" cy="2134270"/>
          </a:xfrm>
          <a:prstGeom prst="rect">
            <a:avLst/>
          </a:prstGeom>
          <a:noFill/>
          <a:ln>
            <a:noFill/>
          </a:ln>
        </p:spPr>
      </p:pic>
      <p:pic>
        <p:nvPicPr>
          <p:cNvPr id="7" name="Google Shape;264;p21">
            <a:extLst>
              <a:ext uri="{FF2B5EF4-FFF2-40B4-BE49-F238E27FC236}">
                <a16:creationId xmlns:a16="http://schemas.microsoft.com/office/drawing/2014/main" id="{E9223690-BB84-CC39-7706-EC1C076D16B9}"/>
              </a:ext>
            </a:extLst>
          </p:cNvPr>
          <p:cNvPicPr preferRelativeResize="0"/>
          <p:nvPr/>
        </p:nvPicPr>
        <p:blipFill>
          <a:blip r:embed="rId3">
            <a:alphaModFix/>
          </a:blip>
          <a:stretch>
            <a:fillRect/>
          </a:stretch>
        </p:blipFill>
        <p:spPr>
          <a:xfrm rot="16200000">
            <a:off x="14735633" y="6734252"/>
            <a:ext cx="4723563" cy="2381172"/>
          </a:xfrm>
          <a:prstGeom prst="rect">
            <a:avLst/>
          </a:prstGeom>
          <a:noFill/>
          <a:ln>
            <a:noFill/>
          </a:ln>
        </p:spPr>
      </p:pic>
      <p:sp>
        <p:nvSpPr>
          <p:cNvPr id="2" name="Google Shape;139;p14">
            <a:extLst>
              <a:ext uri="{FF2B5EF4-FFF2-40B4-BE49-F238E27FC236}">
                <a16:creationId xmlns:a16="http://schemas.microsoft.com/office/drawing/2014/main" id="{DFC8D208-12BD-E9F5-DC67-FC72393455A6}"/>
              </a:ext>
            </a:extLst>
          </p:cNvPr>
          <p:cNvSpPr/>
          <p:nvPr/>
        </p:nvSpPr>
        <p:spPr>
          <a:xfrm>
            <a:off x="5947077" y="305742"/>
            <a:ext cx="660200" cy="558959"/>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sp>
      <p:sp>
        <p:nvSpPr>
          <p:cNvPr id="3" name="Google Shape;139;p14">
            <a:extLst>
              <a:ext uri="{FF2B5EF4-FFF2-40B4-BE49-F238E27FC236}">
                <a16:creationId xmlns:a16="http://schemas.microsoft.com/office/drawing/2014/main" id="{43DCBA53-5F4D-D88E-0E6E-D829BF474EB5}"/>
              </a:ext>
            </a:extLst>
          </p:cNvPr>
          <p:cNvSpPr/>
          <p:nvPr/>
        </p:nvSpPr>
        <p:spPr>
          <a:xfrm>
            <a:off x="10607568" y="320193"/>
            <a:ext cx="630704"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376"/>
        <p:cNvGrpSpPr/>
        <p:nvPr/>
      </p:nvGrpSpPr>
      <p:grpSpPr>
        <a:xfrm>
          <a:off x="0" y="0"/>
          <a:ext cx="0" cy="0"/>
          <a:chOff x="0" y="0"/>
          <a:chExt cx="0" cy="0"/>
        </a:xfrm>
      </p:grpSpPr>
      <p:pic>
        <p:nvPicPr>
          <p:cNvPr id="377" name="Google Shape;377;p29"/>
          <p:cNvPicPr preferRelativeResize="0"/>
          <p:nvPr/>
        </p:nvPicPr>
        <p:blipFill rotWithShape="1">
          <a:blip r:embed="rId3">
            <a:alphaModFix/>
          </a:blip>
          <a:srcRect r="44924" b="34708"/>
          <a:stretch/>
        </p:blipFill>
        <p:spPr>
          <a:xfrm>
            <a:off x="14689394" y="7034980"/>
            <a:ext cx="3598608" cy="3252019"/>
          </a:xfrm>
          <a:prstGeom prst="rect">
            <a:avLst/>
          </a:prstGeom>
          <a:noFill/>
          <a:ln>
            <a:noFill/>
          </a:ln>
        </p:spPr>
      </p:pic>
      <p:pic>
        <p:nvPicPr>
          <p:cNvPr id="378" name="Google Shape;378;p29"/>
          <p:cNvPicPr preferRelativeResize="0"/>
          <p:nvPr/>
        </p:nvPicPr>
        <p:blipFill rotWithShape="1">
          <a:blip r:embed="rId3">
            <a:alphaModFix/>
          </a:blip>
          <a:srcRect l="31143" t="25406"/>
          <a:stretch/>
        </p:blipFill>
        <p:spPr>
          <a:xfrm>
            <a:off x="0" y="1"/>
            <a:ext cx="3067665" cy="2964426"/>
          </a:xfrm>
          <a:prstGeom prst="rect">
            <a:avLst/>
          </a:prstGeom>
          <a:noFill/>
          <a:ln>
            <a:noFill/>
          </a:ln>
        </p:spPr>
      </p:pic>
      <p:sp>
        <p:nvSpPr>
          <p:cNvPr id="383" name="Google Shape;383;p29"/>
          <p:cNvSpPr txBox="1"/>
          <p:nvPr/>
        </p:nvSpPr>
        <p:spPr>
          <a:xfrm>
            <a:off x="1079498" y="0"/>
            <a:ext cx="15409200"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0" i="0" u="none" strike="noStrike" cap="none" dirty="0">
                <a:solidFill>
                  <a:srgbClr val="FFFFFF"/>
                </a:solidFill>
                <a:latin typeface="Michroma"/>
                <a:ea typeface="Michroma"/>
                <a:cs typeface="Michroma"/>
                <a:sym typeface="Michroma"/>
              </a:rPr>
              <a:t>    Conclusion</a:t>
            </a:r>
            <a:endParaRPr sz="3200" dirty="0"/>
          </a:p>
        </p:txBody>
      </p:sp>
      <p:sp>
        <p:nvSpPr>
          <p:cNvPr id="3" name="TextBox 2">
            <a:extLst>
              <a:ext uri="{FF2B5EF4-FFF2-40B4-BE49-F238E27FC236}">
                <a16:creationId xmlns:a16="http://schemas.microsoft.com/office/drawing/2014/main" id="{E17D160F-E593-6B33-CA5C-915FE8CC6EC4}"/>
              </a:ext>
            </a:extLst>
          </p:cNvPr>
          <p:cNvSpPr txBox="1"/>
          <p:nvPr/>
        </p:nvSpPr>
        <p:spPr>
          <a:xfrm>
            <a:off x="3276600" y="992003"/>
            <a:ext cx="12252960" cy="7848302"/>
          </a:xfrm>
          <a:prstGeom prst="rect">
            <a:avLst/>
          </a:prstGeom>
          <a:noFill/>
        </p:spPr>
        <p:txBody>
          <a:bodyPr wrap="square">
            <a:spAutoFit/>
          </a:bodyPr>
          <a:lstStyle/>
          <a:p>
            <a:pPr marL="457200" indent="-457200">
              <a:buClr>
                <a:schemeClr val="bg2"/>
              </a:buClr>
              <a:buFont typeface="Wingdings" panose="05000000000000000000" pitchFamily="2" charset="2"/>
              <a:buChar char="Ø"/>
            </a:pPr>
            <a:r>
              <a:rPr lang="en-US" sz="2400" dirty="0">
                <a:solidFill>
                  <a:schemeClr val="bg2"/>
                </a:solidFill>
              </a:rPr>
              <a:t>Transparent &amp; Trustworthy – Our solution ensures that every step of the fund flow is visible and traceable. This builds confidence among all stakeholders and reduces chances of misuse.</a:t>
            </a:r>
          </a:p>
          <a:p>
            <a:pPr>
              <a:buClr>
                <a:schemeClr val="bg2"/>
              </a:buClr>
            </a:pPr>
            <a:endParaRPr lang="en-US" sz="2400" dirty="0">
              <a:solidFill>
                <a:schemeClr val="bg2"/>
              </a:solidFill>
            </a:endParaRPr>
          </a:p>
          <a:p>
            <a:pPr>
              <a:buClr>
                <a:schemeClr val="bg2"/>
              </a:buClr>
            </a:pPr>
            <a:endParaRPr lang="en-US" sz="2400" dirty="0">
              <a:solidFill>
                <a:schemeClr val="bg2"/>
              </a:solidFill>
            </a:endParaRPr>
          </a:p>
          <a:p>
            <a:pPr marL="457200" indent="-457200">
              <a:buClr>
                <a:schemeClr val="bg2"/>
              </a:buClr>
              <a:buFont typeface="Wingdings" panose="05000000000000000000" pitchFamily="2" charset="2"/>
              <a:buChar char="Ø"/>
            </a:pPr>
            <a:r>
              <a:rPr lang="en-US" sz="2400" dirty="0">
                <a:solidFill>
                  <a:schemeClr val="bg2"/>
                </a:solidFill>
              </a:rPr>
              <a:t>Empowering Stakeholders – Students, parents, citizens, and officials can all access real-time insights. This makes financial data easy to understand and more inclusive.</a:t>
            </a:r>
          </a:p>
          <a:p>
            <a:pPr>
              <a:buClr>
                <a:schemeClr val="bg2"/>
              </a:buClr>
            </a:pPr>
            <a:endParaRPr lang="en-US" sz="2400" dirty="0">
              <a:solidFill>
                <a:schemeClr val="bg2"/>
              </a:solidFill>
            </a:endParaRPr>
          </a:p>
          <a:p>
            <a:pPr>
              <a:buClr>
                <a:schemeClr val="bg2"/>
              </a:buClr>
            </a:pPr>
            <a:r>
              <a:rPr lang="en-US" sz="2400" dirty="0">
                <a:solidFill>
                  <a:schemeClr val="bg2"/>
                </a:solidFill>
              </a:rPr>
              <a:t> </a:t>
            </a:r>
          </a:p>
          <a:p>
            <a:pPr marL="457200" indent="-457200">
              <a:buClr>
                <a:schemeClr val="bg2"/>
              </a:buClr>
              <a:buFont typeface="Wingdings" panose="05000000000000000000" pitchFamily="2" charset="2"/>
              <a:buChar char="Ø"/>
            </a:pPr>
            <a:r>
              <a:rPr lang="en-US" sz="2400" dirty="0">
                <a:solidFill>
                  <a:schemeClr val="bg2"/>
                </a:solidFill>
              </a:rPr>
              <a:t>Accountability &amp; Authenticity – With secure data storage and audit trails, institutions can be held accountable. This guarantees that records remain reliable and tamper-proof.</a:t>
            </a:r>
          </a:p>
          <a:p>
            <a:pPr>
              <a:buClr>
                <a:schemeClr val="bg2"/>
              </a:buClr>
            </a:pPr>
            <a:r>
              <a:rPr lang="en-US" sz="2400" dirty="0">
                <a:solidFill>
                  <a:schemeClr val="bg2"/>
                </a:solidFill>
              </a:rPr>
              <a:t> </a:t>
            </a:r>
          </a:p>
          <a:p>
            <a:pPr>
              <a:buClr>
                <a:schemeClr val="bg2"/>
              </a:buClr>
            </a:pPr>
            <a:endParaRPr lang="en-US" sz="2400" dirty="0">
              <a:solidFill>
                <a:schemeClr val="bg2"/>
              </a:solidFill>
            </a:endParaRPr>
          </a:p>
          <a:p>
            <a:pPr marL="457200" indent="-457200">
              <a:buClr>
                <a:schemeClr val="bg2"/>
              </a:buClr>
              <a:buFont typeface="Wingdings" panose="05000000000000000000" pitchFamily="2" charset="2"/>
              <a:buChar char="Ø"/>
            </a:pPr>
            <a:r>
              <a:rPr lang="en-US" sz="2400" dirty="0">
                <a:solidFill>
                  <a:schemeClr val="bg2"/>
                </a:solidFill>
              </a:rPr>
              <a:t>Towards a Better System – The platform promotes efficiency and reduces corruption risks. It is a step toward building cleaner and more responsible governance.</a:t>
            </a:r>
          </a:p>
          <a:p>
            <a:pPr>
              <a:buClr>
                <a:schemeClr val="bg2"/>
              </a:buClr>
            </a:pPr>
            <a:r>
              <a:rPr lang="en-US" sz="2400" dirty="0">
                <a:solidFill>
                  <a:schemeClr val="bg2"/>
                </a:solidFill>
              </a:rPr>
              <a:t> </a:t>
            </a:r>
          </a:p>
          <a:p>
            <a:pPr>
              <a:buClr>
                <a:schemeClr val="bg2"/>
              </a:buClr>
            </a:pPr>
            <a:endParaRPr lang="en-US" sz="2400" dirty="0">
              <a:solidFill>
                <a:schemeClr val="bg2"/>
              </a:solidFill>
            </a:endParaRPr>
          </a:p>
          <a:p>
            <a:pPr marL="457200" indent="-457200">
              <a:buClr>
                <a:schemeClr val="bg2"/>
              </a:buClr>
              <a:buFont typeface="Wingdings" panose="05000000000000000000" pitchFamily="2" charset="2"/>
              <a:buChar char="Ø"/>
            </a:pPr>
            <a:r>
              <a:rPr lang="en-US" sz="2400" dirty="0">
                <a:solidFill>
                  <a:schemeClr val="bg2"/>
                </a:solidFill>
              </a:rPr>
              <a:t>Future-Ready Impact – Beyond solving today’s problems, the system lays the foundation for smarter fund management. It creates a sustainable model that can scale and adapt for the future.</a:t>
            </a:r>
            <a:endParaRPr lang="en-IN" sz="2400" dirty="0">
              <a:solidFill>
                <a:schemeClr val="bg2"/>
              </a:solidFill>
              <a:latin typeface="Montserrat Medium" panose="00000600000000000000" pitchFamily="2" charset="0"/>
            </a:endParaRPr>
          </a:p>
        </p:txBody>
      </p:sp>
      <p:sp>
        <p:nvSpPr>
          <p:cNvPr id="2" name="Google Shape;139;p14">
            <a:extLst>
              <a:ext uri="{FF2B5EF4-FFF2-40B4-BE49-F238E27FC236}">
                <a16:creationId xmlns:a16="http://schemas.microsoft.com/office/drawing/2014/main" id="{BF0F5A2E-409E-752F-64FD-86E3332349C5}"/>
              </a:ext>
            </a:extLst>
          </p:cNvPr>
          <p:cNvSpPr/>
          <p:nvPr/>
        </p:nvSpPr>
        <p:spPr>
          <a:xfrm>
            <a:off x="6669749" y="139811"/>
            <a:ext cx="630703" cy="549610"/>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sp>
      <p:sp>
        <p:nvSpPr>
          <p:cNvPr id="4" name="Google Shape;139;p14">
            <a:extLst>
              <a:ext uri="{FF2B5EF4-FFF2-40B4-BE49-F238E27FC236}">
                <a16:creationId xmlns:a16="http://schemas.microsoft.com/office/drawing/2014/main" id="{E15FA9CF-71F2-40A1-84A5-B7F17CFC3CA1}"/>
              </a:ext>
            </a:extLst>
          </p:cNvPr>
          <p:cNvSpPr/>
          <p:nvPr/>
        </p:nvSpPr>
        <p:spPr>
          <a:xfrm>
            <a:off x="10672198" y="139811"/>
            <a:ext cx="630703" cy="686260"/>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p:cNvGrpSpPr/>
        <p:nvPr/>
      </p:nvGrpSpPr>
      <p:grpSpPr>
        <a:xfrm>
          <a:off x="0" y="0"/>
          <a:ext cx="0" cy="0"/>
          <a:chOff x="0" y="0"/>
          <a:chExt cx="0" cy="0"/>
        </a:xfrm>
      </p:grpSpPr>
      <p:pic>
        <p:nvPicPr>
          <p:cNvPr id="389" name="Google Shape;389;p30"/>
          <p:cNvPicPr preferRelativeResize="0"/>
          <p:nvPr/>
        </p:nvPicPr>
        <p:blipFill rotWithShape="1">
          <a:blip r:embed="rId3">
            <a:alphaModFix/>
          </a:blip>
          <a:srcRect r="56049"/>
          <a:stretch/>
        </p:blipFill>
        <p:spPr>
          <a:xfrm>
            <a:off x="15744847" y="0"/>
            <a:ext cx="2543149" cy="10287002"/>
          </a:xfrm>
          <a:prstGeom prst="rect">
            <a:avLst/>
          </a:prstGeom>
          <a:noFill/>
          <a:ln>
            <a:noFill/>
          </a:ln>
        </p:spPr>
      </p:pic>
      <p:sp>
        <p:nvSpPr>
          <p:cNvPr id="390" name="Google Shape;390;p30"/>
          <p:cNvSpPr/>
          <p:nvPr/>
        </p:nvSpPr>
        <p:spPr>
          <a:xfrm>
            <a:off x="0" y="0"/>
            <a:ext cx="18288000" cy="1050036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52;p33">
            <a:extLst>
              <a:ext uri="{FF2B5EF4-FFF2-40B4-BE49-F238E27FC236}">
                <a16:creationId xmlns:a16="http://schemas.microsoft.com/office/drawing/2014/main" id="{81090367-6D0A-8CFB-233C-314403E7265A}"/>
              </a:ext>
            </a:extLst>
          </p:cNvPr>
          <p:cNvSpPr txBox="1"/>
          <p:nvPr/>
        </p:nvSpPr>
        <p:spPr>
          <a:xfrm>
            <a:off x="5799552" y="4053840"/>
            <a:ext cx="8735616" cy="1507913"/>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6999" dirty="0">
                <a:solidFill>
                  <a:schemeClr val="bg2"/>
                </a:solidFill>
                <a:latin typeface="Michroma"/>
                <a:sym typeface="Michroma"/>
              </a:rPr>
              <a:t>Thank You</a:t>
            </a:r>
            <a:endParaRPr dirty="0">
              <a:solidFill>
                <a:schemeClr val="bg2"/>
              </a:solidFill>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178"/>
        <p:cNvGrpSpPr/>
        <p:nvPr/>
      </p:nvGrpSpPr>
      <p:grpSpPr>
        <a:xfrm>
          <a:off x="0" y="0"/>
          <a:ext cx="0" cy="0"/>
          <a:chOff x="0" y="0"/>
          <a:chExt cx="0" cy="0"/>
        </a:xfrm>
      </p:grpSpPr>
      <p:sp>
        <p:nvSpPr>
          <p:cNvPr id="182" name="Google Shape;182;p16"/>
          <p:cNvSpPr txBox="1"/>
          <p:nvPr/>
        </p:nvSpPr>
        <p:spPr>
          <a:xfrm>
            <a:off x="1988062" y="1498310"/>
            <a:ext cx="14078874" cy="8273034"/>
          </a:xfrm>
          <a:prstGeom prst="rect">
            <a:avLst/>
          </a:prstGeom>
          <a:noFill/>
          <a:ln>
            <a:noFill/>
          </a:ln>
        </p:spPr>
        <p:txBody>
          <a:bodyPr spcFirstLastPara="1" wrap="square" lIns="0" tIns="0" rIns="0" bIns="0" anchor="t" anchorCtr="0">
            <a:spAutoFit/>
          </a:bodyPr>
          <a:lstStyle/>
          <a:p>
            <a:pPr marL="457200" lvl="0" indent="-457200">
              <a:lnSpc>
                <a:spcPct val="140011"/>
              </a:lnSpc>
              <a:buClr>
                <a:schemeClr val="bg1">
                  <a:lumMod val="95000"/>
                </a:schemeClr>
              </a:buClr>
              <a:buFont typeface="Wingdings" panose="05000000000000000000" pitchFamily="2" charset="2"/>
              <a:buChar char="Ø"/>
            </a:pPr>
            <a:r>
              <a:rPr lang="en-US" sz="2400" dirty="0">
                <a:solidFill>
                  <a:schemeClr val="bg2"/>
                </a:solidFill>
              </a:rPr>
              <a:t>Based on the identified problem statement, in this project we are addressing the challenge of financial opacity in institutions, where the movement of funds from budgets to departments, projects, and vendors is not easily visible or understandable.</a:t>
            </a:r>
          </a:p>
          <a:p>
            <a:pPr lvl="0">
              <a:lnSpc>
                <a:spcPct val="140011"/>
              </a:lnSpc>
              <a:buClr>
                <a:schemeClr val="bg1">
                  <a:lumMod val="95000"/>
                </a:schemeClr>
              </a:buClr>
            </a:pPr>
            <a:endParaRPr lang="en-US" sz="2400" dirty="0">
              <a:solidFill>
                <a:schemeClr val="bg2"/>
              </a:solidFill>
            </a:endParaRPr>
          </a:p>
          <a:p>
            <a:pPr marL="457200" lvl="0" indent="-457200">
              <a:lnSpc>
                <a:spcPct val="140011"/>
              </a:lnSpc>
              <a:buClr>
                <a:schemeClr val="bg1">
                  <a:lumMod val="95000"/>
                </a:schemeClr>
              </a:buClr>
              <a:buFont typeface="Wingdings" panose="05000000000000000000" pitchFamily="2" charset="2"/>
              <a:buChar char="Ø"/>
            </a:pPr>
            <a:r>
              <a:rPr lang="en-US" sz="2400" dirty="0">
                <a:solidFill>
                  <a:schemeClr val="bg2"/>
                </a:solidFill>
              </a:rPr>
              <a:t> In this proposed system, we aim to design a transparent financial flow framework that simplifies complex budget divisions and presents them in a way that can be clearly understood by citizens, students, parents, and other stakeholders.</a:t>
            </a:r>
          </a:p>
          <a:p>
            <a:pPr lvl="0">
              <a:lnSpc>
                <a:spcPct val="140011"/>
              </a:lnSpc>
              <a:buClr>
                <a:schemeClr val="bg1">
                  <a:lumMod val="95000"/>
                </a:schemeClr>
              </a:buClr>
            </a:pPr>
            <a:endParaRPr lang="en-US" sz="2400" dirty="0">
              <a:solidFill>
                <a:schemeClr val="bg2"/>
              </a:solidFill>
            </a:endParaRPr>
          </a:p>
          <a:p>
            <a:pPr marL="457200" lvl="0" indent="-457200">
              <a:lnSpc>
                <a:spcPct val="140011"/>
              </a:lnSpc>
              <a:buClr>
                <a:schemeClr val="bg1">
                  <a:lumMod val="95000"/>
                </a:schemeClr>
              </a:buClr>
              <a:buFont typeface="Wingdings" panose="05000000000000000000" pitchFamily="2" charset="2"/>
              <a:buChar char="Ø"/>
            </a:pPr>
            <a:r>
              <a:rPr lang="en-US" sz="2400" dirty="0">
                <a:solidFill>
                  <a:schemeClr val="bg2"/>
                </a:solidFill>
              </a:rPr>
              <a:t> In this solution model, we transform raw, scattered financial data into an accessible and interactive format, bringing clarity, accountability, and confidence in how institutions manage their resources.</a:t>
            </a:r>
          </a:p>
          <a:p>
            <a:pPr lvl="0">
              <a:lnSpc>
                <a:spcPct val="140011"/>
              </a:lnSpc>
              <a:buClr>
                <a:schemeClr val="bg1">
                  <a:lumMod val="95000"/>
                </a:schemeClr>
              </a:buClr>
            </a:pPr>
            <a:endParaRPr lang="en-US" sz="2400" dirty="0">
              <a:solidFill>
                <a:schemeClr val="bg2"/>
              </a:solidFill>
            </a:endParaRPr>
          </a:p>
          <a:p>
            <a:pPr marL="457200" lvl="0" indent="-457200">
              <a:lnSpc>
                <a:spcPct val="140011"/>
              </a:lnSpc>
              <a:buClr>
                <a:schemeClr val="bg1">
                  <a:lumMod val="95000"/>
                </a:schemeClr>
              </a:buClr>
              <a:buFont typeface="Wingdings" panose="05000000000000000000" pitchFamily="2" charset="2"/>
              <a:buChar char="Ø"/>
            </a:pPr>
            <a:r>
              <a:rPr lang="en-US" sz="2400" dirty="0">
                <a:solidFill>
                  <a:schemeClr val="bg2"/>
                </a:solidFill>
              </a:rPr>
              <a:t>In this project, we emphasize user-centric visualization techniques that make financial information easy to follow, regardless of a person’s technical background.</a:t>
            </a:r>
          </a:p>
          <a:p>
            <a:pPr lvl="0">
              <a:lnSpc>
                <a:spcPct val="140011"/>
              </a:lnSpc>
              <a:buClr>
                <a:schemeClr val="bg1">
                  <a:lumMod val="95000"/>
                </a:schemeClr>
              </a:buClr>
            </a:pPr>
            <a:endParaRPr lang="en-US" sz="2400" dirty="0">
              <a:solidFill>
                <a:schemeClr val="bg2"/>
              </a:solidFill>
            </a:endParaRPr>
          </a:p>
          <a:p>
            <a:pPr marL="457200" lvl="0" indent="-457200">
              <a:lnSpc>
                <a:spcPct val="140011"/>
              </a:lnSpc>
              <a:buClr>
                <a:schemeClr val="bg1">
                  <a:lumMod val="95000"/>
                </a:schemeClr>
              </a:buClr>
              <a:buFont typeface="Wingdings" panose="05000000000000000000" pitchFamily="2" charset="2"/>
              <a:buChar char="Ø"/>
            </a:pPr>
            <a:r>
              <a:rPr lang="en-US" sz="2400" dirty="0">
                <a:solidFill>
                  <a:schemeClr val="bg2"/>
                </a:solidFill>
              </a:rPr>
              <a:t>our goal is to bridge the gap between financial complexity and public understanding, ultimately creating an ecosystem of openness, responsibility, and trust.</a:t>
            </a:r>
          </a:p>
        </p:txBody>
      </p:sp>
      <p:sp>
        <p:nvSpPr>
          <p:cNvPr id="183" name="Google Shape;183;p16"/>
          <p:cNvSpPr txBox="1"/>
          <p:nvPr/>
        </p:nvSpPr>
        <p:spPr>
          <a:xfrm>
            <a:off x="1988062" y="422765"/>
            <a:ext cx="15409200" cy="566309"/>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200" b="0" i="0" u="none" strike="noStrike" cap="none" dirty="0">
                <a:solidFill>
                  <a:srgbClr val="FFFFFF"/>
                </a:solidFill>
                <a:latin typeface="Michroma" panose="020B0604020202020204" charset="0"/>
                <a:ea typeface="Michroma"/>
                <a:cs typeface="Michroma"/>
                <a:sym typeface="Michroma"/>
              </a:rPr>
              <a:t>P</a:t>
            </a:r>
            <a:r>
              <a:rPr lang="en-US" sz="3200" dirty="0">
                <a:solidFill>
                  <a:srgbClr val="FFFFFF"/>
                </a:solidFill>
                <a:latin typeface="Michroma" panose="020B0604020202020204" charset="0"/>
                <a:ea typeface="Michroma"/>
                <a:cs typeface="Michroma"/>
                <a:sym typeface="Michroma"/>
              </a:rPr>
              <a:t>roblem Statement</a:t>
            </a:r>
            <a:endParaRPr sz="3200" dirty="0">
              <a:latin typeface="Michroma" panose="020B0604020202020204" charset="0"/>
            </a:endParaRPr>
          </a:p>
        </p:txBody>
      </p:sp>
      <p:pic>
        <p:nvPicPr>
          <p:cNvPr id="185" name="Google Shape;185;p16"/>
          <p:cNvPicPr preferRelativeResize="0"/>
          <p:nvPr/>
        </p:nvPicPr>
        <p:blipFill rotWithShape="1">
          <a:blip r:embed="rId3">
            <a:alphaModFix/>
          </a:blip>
          <a:srcRect r="54753" b="36224"/>
          <a:stretch/>
        </p:blipFill>
        <p:spPr>
          <a:xfrm>
            <a:off x="13187702" y="3695649"/>
            <a:ext cx="5100298" cy="6560498"/>
          </a:xfrm>
          <a:prstGeom prst="rect">
            <a:avLst/>
          </a:prstGeom>
          <a:noFill/>
          <a:ln>
            <a:noFill/>
          </a:ln>
        </p:spPr>
      </p:pic>
      <p:sp>
        <p:nvSpPr>
          <p:cNvPr id="2" name="Google Shape;139;p14">
            <a:extLst>
              <a:ext uri="{FF2B5EF4-FFF2-40B4-BE49-F238E27FC236}">
                <a16:creationId xmlns:a16="http://schemas.microsoft.com/office/drawing/2014/main" id="{35DA629E-3DD1-CC92-1B52-EFBB20024773}"/>
              </a:ext>
            </a:extLst>
          </p:cNvPr>
          <p:cNvSpPr/>
          <p:nvPr/>
        </p:nvSpPr>
        <p:spPr>
          <a:xfrm>
            <a:off x="6280031" y="498904"/>
            <a:ext cx="639630" cy="603242"/>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txBody>
          <a:bodyPr/>
          <a:lstStyle/>
          <a:p>
            <a:endParaRPr lang="en-IN" dirty="0"/>
          </a:p>
        </p:txBody>
      </p:sp>
      <p:sp>
        <p:nvSpPr>
          <p:cNvPr id="3" name="Google Shape;139;p14">
            <a:extLst>
              <a:ext uri="{FF2B5EF4-FFF2-40B4-BE49-F238E27FC236}">
                <a16:creationId xmlns:a16="http://schemas.microsoft.com/office/drawing/2014/main" id="{DA593FB9-1EA9-7FF9-588A-D234BD1E73AA}"/>
              </a:ext>
            </a:extLst>
          </p:cNvPr>
          <p:cNvSpPr/>
          <p:nvPr/>
        </p:nvSpPr>
        <p:spPr>
          <a:xfrm>
            <a:off x="12548072" y="515656"/>
            <a:ext cx="639630" cy="603242"/>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txBody>
          <a:bodyPr/>
          <a:lstStyle/>
          <a:p>
            <a:endParaRPr lang="en-IN" dirty="0"/>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149"/>
        <p:cNvGrpSpPr/>
        <p:nvPr/>
      </p:nvGrpSpPr>
      <p:grpSpPr>
        <a:xfrm>
          <a:off x="0" y="0"/>
          <a:ext cx="0" cy="0"/>
          <a:chOff x="0" y="0"/>
          <a:chExt cx="0" cy="0"/>
        </a:xfrm>
      </p:grpSpPr>
      <p:sp>
        <p:nvSpPr>
          <p:cNvPr id="152" name="Google Shape;152;p15"/>
          <p:cNvSpPr/>
          <p:nvPr/>
        </p:nvSpPr>
        <p:spPr>
          <a:xfrm>
            <a:off x="-1" y="0"/>
            <a:ext cx="18288001" cy="11336909"/>
          </a:xfrm>
          <a:custGeom>
            <a:avLst/>
            <a:gdLst/>
            <a:ahLst/>
            <a:cxnLst/>
            <a:rect l="l" t="t" r="r" b="b"/>
            <a:pathLst>
              <a:path w="4274726" h="679143" extrusionOk="0">
                <a:moveTo>
                  <a:pt x="14310" y="0"/>
                </a:moveTo>
                <a:lnTo>
                  <a:pt x="4260416" y="0"/>
                </a:lnTo>
                <a:cubicBezTo>
                  <a:pt x="4264211" y="0"/>
                  <a:pt x="4267851" y="1508"/>
                  <a:pt x="4270535" y="4191"/>
                </a:cubicBezTo>
                <a:cubicBezTo>
                  <a:pt x="4273218" y="6875"/>
                  <a:pt x="4274726" y="10515"/>
                  <a:pt x="4274726" y="14310"/>
                </a:cubicBezTo>
                <a:lnTo>
                  <a:pt x="4274726" y="664833"/>
                </a:lnTo>
                <a:cubicBezTo>
                  <a:pt x="4274726" y="668628"/>
                  <a:pt x="4273218" y="672268"/>
                  <a:pt x="4270535" y="674952"/>
                </a:cubicBezTo>
                <a:cubicBezTo>
                  <a:pt x="4267851" y="677635"/>
                  <a:pt x="4264211" y="679143"/>
                  <a:pt x="4260416" y="679143"/>
                </a:cubicBezTo>
                <a:lnTo>
                  <a:pt x="14310" y="679143"/>
                </a:lnTo>
                <a:cubicBezTo>
                  <a:pt x="10515" y="679143"/>
                  <a:pt x="6875" y="677635"/>
                  <a:pt x="4191" y="674952"/>
                </a:cubicBezTo>
                <a:cubicBezTo>
                  <a:pt x="1508" y="672268"/>
                  <a:pt x="0" y="668628"/>
                  <a:pt x="0" y="664833"/>
                </a:cubicBezTo>
                <a:lnTo>
                  <a:pt x="0" y="14310"/>
                </a:lnTo>
                <a:cubicBezTo>
                  <a:pt x="0" y="10515"/>
                  <a:pt x="1508" y="6875"/>
                  <a:pt x="4191" y="4191"/>
                </a:cubicBezTo>
                <a:cubicBezTo>
                  <a:pt x="6875" y="1508"/>
                  <a:pt x="10515" y="0"/>
                  <a:pt x="14310"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txBox="1"/>
          <p:nvPr/>
        </p:nvSpPr>
        <p:spPr>
          <a:xfrm>
            <a:off x="4718862" y="1323112"/>
            <a:ext cx="9125100"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dirty="0">
                <a:solidFill>
                  <a:srgbClr val="FFFFFF"/>
                </a:solidFill>
                <a:latin typeface="Michroma"/>
                <a:sym typeface="Michroma"/>
              </a:rPr>
              <a:t>Introduction</a:t>
            </a:r>
            <a:endParaRPr sz="3200" dirty="0"/>
          </a:p>
        </p:txBody>
      </p:sp>
      <p:sp>
        <p:nvSpPr>
          <p:cNvPr id="5" name="TextBox 4">
            <a:extLst>
              <a:ext uri="{FF2B5EF4-FFF2-40B4-BE49-F238E27FC236}">
                <a16:creationId xmlns:a16="http://schemas.microsoft.com/office/drawing/2014/main" id="{1784B371-AC5A-18C6-7DB6-7E7B549B3D3C}"/>
              </a:ext>
            </a:extLst>
          </p:cNvPr>
          <p:cNvSpPr txBox="1"/>
          <p:nvPr/>
        </p:nvSpPr>
        <p:spPr>
          <a:xfrm>
            <a:off x="1390230" y="2520288"/>
            <a:ext cx="13612760" cy="6124754"/>
          </a:xfrm>
          <a:prstGeom prst="rect">
            <a:avLst/>
          </a:prstGeom>
          <a:noFill/>
        </p:spPr>
        <p:txBody>
          <a:bodyPr wrap="square">
            <a:spAutoFit/>
          </a:bodyPr>
          <a:lstStyle/>
          <a:p>
            <a:pPr marL="457200" indent="-457200">
              <a:buClr>
                <a:schemeClr val="bg1">
                  <a:lumMod val="95000"/>
                </a:schemeClr>
              </a:buClr>
              <a:buFont typeface="Wingdings" panose="05000000000000000000" pitchFamily="2" charset="2"/>
              <a:buChar char="Ø"/>
            </a:pPr>
            <a:r>
              <a:rPr lang="en-US" sz="2800" dirty="0">
                <a:solidFill>
                  <a:schemeClr val="bg2"/>
                </a:solidFill>
              </a:rPr>
              <a:t>The ultimate goal is to make institutional finances transparent, reliable, and easy for everyone to grasp.</a:t>
            </a:r>
          </a:p>
          <a:p>
            <a:pPr marL="457200" indent="-457200">
              <a:buClr>
                <a:schemeClr val="bg1">
                  <a:lumMod val="95000"/>
                </a:schemeClr>
              </a:buClr>
              <a:buFont typeface="Wingdings" panose="05000000000000000000" pitchFamily="2" charset="2"/>
              <a:buChar char="Ø"/>
            </a:pPr>
            <a:endParaRPr lang="en-US" sz="2800" dirty="0">
              <a:solidFill>
                <a:schemeClr val="bg2"/>
              </a:solidFill>
            </a:endParaRPr>
          </a:p>
          <a:p>
            <a:pPr marL="457200" indent="-457200">
              <a:buClr>
                <a:schemeClr val="bg1">
                  <a:lumMod val="95000"/>
                </a:schemeClr>
              </a:buClr>
              <a:buFont typeface="Wingdings" panose="05000000000000000000" pitchFamily="2" charset="2"/>
              <a:buChar char="Ø"/>
            </a:pPr>
            <a:r>
              <a:rPr lang="en-US" sz="2800" dirty="0">
                <a:solidFill>
                  <a:schemeClr val="bg2"/>
                </a:solidFill>
              </a:rPr>
              <a:t>Stakeholders like citizens, students, and parents often have no clear way to see where funds go.</a:t>
            </a:r>
          </a:p>
          <a:p>
            <a:pPr marL="457200" indent="-457200">
              <a:buClr>
                <a:schemeClr val="bg1">
                  <a:lumMod val="95000"/>
                </a:schemeClr>
              </a:buClr>
              <a:buFont typeface="Wingdings" panose="05000000000000000000" pitchFamily="2" charset="2"/>
              <a:buChar char="Ø"/>
            </a:pPr>
            <a:endParaRPr lang="en-US" sz="2800" dirty="0">
              <a:solidFill>
                <a:schemeClr val="bg2"/>
              </a:solidFill>
            </a:endParaRPr>
          </a:p>
          <a:p>
            <a:pPr marL="457200" indent="-457200">
              <a:buClr>
                <a:schemeClr val="bg1">
                  <a:lumMod val="95000"/>
                </a:schemeClr>
              </a:buClr>
              <a:buFont typeface="Wingdings" panose="05000000000000000000" pitchFamily="2" charset="2"/>
              <a:buChar char="Ø"/>
            </a:pPr>
            <a:r>
              <a:rPr lang="en-US" sz="2800" dirty="0">
                <a:solidFill>
                  <a:schemeClr val="bg2"/>
                </a:solidFill>
              </a:rPr>
              <a:t>Many institutions struggle to show how their funds are allocated, leaving stakeholders uncertain about where the money goes.</a:t>
            </a:r>
          </a:p>
          <a:p>
            <a:pPr marL="457200" indent="-457200">
              <a:buClr>
                <a:schemeClr val="bg1">
                  <a:lumMod val="95000"/>
                </a:schemeClr>
              </a:buClr>
              <a:buFont typeface="Wingdings" panose="05000000000000000000" pitchFamily="2" charset="2"/>
              <a:buChar char="Ø"/>
            </a:pPr>
            <a:endParaRPr lang="en-US" sz="2800" dirty="0">
              <a:solidFill>
                <a:schemeClr val="bg2"/>
              </a:solidFill>
            </a:endParaRPr>
          </a:p>
          <a:p>
            <a:pPr marL="457200" indent="-457200">
              <a:buClr>
                <a:schemeClr val="bg1">
                  <a:lumMod val="95000"/>
                </a:schemeClr>
              </a:buClr>
              <a:buFont typeface="Wingdings" panose="05000000000000000000" pitchFamily="2" charset="2"/>
              <a:buChar char="Ø"/>
            </a:pPr>
            <a:r>
              <a:rPr lang="en-US" sz="2800" dirty="0">
                <a:solidFill>
                  <a:schemeClr val="bg2"/>
                </a:solidFill>
              </a:rPr>
              <a:t>Lack of clarity in budget distribution creates confusion and reduces trust among citizens, students, parents, and staff.</a:t>
            </a:r>
          </a:p>
          <a:p>
            <a:pPr marL="457200" indent="-457200">
              <a:buClr>
                <a:schemeClr val="bg1">
                  <a:lumMod val="95000"/>
                </a:schemeClr>
              </a:buClr>
              <a:buFont typeface="Wingdings" panose="05000000000000000000" pitchFamily="2" charset="2"/>
              <a:buChar char="Ø"/>
            </a:pPr>
            <a:endParaRPr lang="en-US" sz="2800" dirty="0">
              <a:solidFill>
                <a:schemeClr val="bg2"/>
              </a:solidFill>
            </a:endParaRPr>
          </a:p>
          <a:p>
            <a:pPr marL="457200" indent="-457200">
              <a:buClr>
                <a:schemeClr val="bg1">
                  <a:lumMod val="95000"/>
                </a:schemeClr>
              </a:buClr>
              <a:buFont typeface="Wingdings" panose="05000000000000000000" pitchFamily="2" charset="2"/>
              <a:buChar char="Ø"/>
            </a:pPr>
            <a:r>
              <a:rPr lang="en-US" sz="2800" dirty="0">
                <a:solidFill>
                  <a:schemeClr val="bg2"/>
                </a:solidFill>
              </a:rPr>
              <a:t>Our solution changes that by clearly showing how money moves across departments, projects, and vendors.</a:t>
            </a:r>
          </a:p>
        </p:txBody>
      </p:sp>
      <p:pic>
        <p:nvPicPr>
          <p:cNvPr id="7" name="Picture 6">
            <a:extLst>
              <a:ext uri="{FF2B5EF4-FFF2-40B4-BE49-F238E27FC236}">
                <a16:creationId xmlns:a16="http://schemas.microsoft.com/office/drawing/2014/main" id="{D1288405-2E37-92A7-37D1-E39FA5D701BB}"/>
              </a:ext>
            </a:extLst>
          </p:cNvPr>
          <p:cNvPicPr>
            <a:picLocks noChangeAspect="1"/>
          </p:cNvPicPr>
          <p:nvPr/>
        </p:nvPicPr>
        <p:blipFill>
          <a:blip r:embed="rId3"/>
          <a:stretch>
            <a:fillRect/>
          </a:stretch>
        </p:blipFill>
        <p:spPr>
          <a:xfrm>
            <a:off x="15002990" y="1840176"/>
            <a:ext cx="1871002" cy="1360224"/>
          </a:xfrm>
          <a:prstGeom prst="rect">
            <a:avLst/>
          </a:prstGeom>
        </p:spPr>
      </p:pic>
      <p:sp>
        <p:nvSpPr>
          <p:cNvPr id="2" name="Google Shape;139;p14">
            <a:extLst>
              <a:ext uri="{FF2B5EF4-FFF2-40B4-BE49-F238E27FC236}">
                <a16:creationId xmlns:a16="http://schemas.microsoft.com/office/drawing/2014/main" id="{02CDAFDD-1056-7711-720D-21F215123FA7}"/>
              </a:ext>
            </a:extLst>
          </p:cNvPr>
          <p:cNvSpPr/>
          <p:nvPr/>
        </p:nvSpPr>
        <p:spPr>
          <a:xfrm>
            <a:off x="6684349" y="1407779"/>
            <a:ext cx="639630" cy="603242"/>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txBody>
          <a:bodyPr/>
          <a:lstStyle/>
          <a:p>
            <a:endParaRPr lang="en-IN" dirty="0"/>
          </a:p>
        </p:txBody>
      </p:sp>
      <p:sp>
        <p:nvSpPr>
          <p:cNvPr id="3" name="Google Shape;139;p14">
            <a:extLst>
              <a:ext uri="{FF2B5EF4-FFF2-40B4-BE49-F238E27FC236}">
                <a16:creationId xmlns:a16="http://schemas.microsoft.com/office/drawing/2014/main" id="{C374917D-C2FE-95B1-C563-2511775BCBA2}"/>
              </a:ext>
            </a:extLst>
          </p:cNvPr>
          <p:cNvSpPr/>
          <p:nvPr/>
        </p:nvSpPr>
        <p:spPr>
          <a:xfrm>
            <a:off x="11128387" y="1407779"/>
            <a:ext cx="639630" cy="603242"/>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129">
          <a:extLst>
            <a:ext uri="{FF2B5EF4-FFF2-40B4-BE49-F238E27FC236}">
              <a16:creationId xmlns:a16="http://schemas.microsoft.com/office/drawing/2014/main" id="{B7139E5F-E365-11EE-8D4B-CFFBBA2E6373}"/>
            </a:ext>
          </a:extLst>
        </p:cNvPr>
        <p:cNvGrpSpPr/>
        <p:nvPr/>
      </p:nvGrpSpPr>
      <p:grpSpPr>
        <a:xfrm>
          <a:off x="0" y="0"/>
          <a:ext cx="0" cy="0"/>
          <a:chOff x="0" y="0"/>
          <a:chExt cx="0" cy="0"/>
        </a:xfrm>
      </p:grpSpPr>
      <p:sp>
        <p:nvSpPr>
          <p:cNvPr id="131" name="Google Shape;131;p14">
            <a:extLst>
              <a:ext uri="{FF2B5EF4-FFF2-40B4-BE49-F238E27FC236}">
                <a16:creationId xmlns:a16="http://schemas.microsoft.com/office/drawing/2014/main" id="{335C4E2E-4DAA-FBDC-E88C-D8E5BD0B92A5}"/>
              </a:ext>
            </a:extLst>
          </p:cNvPr>
          <p:cNvSpPr/>
          <p:nvPr/>
        </p:nvSpPr>
        <p:spPr>
          <a:xfrm>
            <a:off x="0" y="0"/>
            <a:ext cx="18288000" cy="10286999"/>
          </a:xfrm>
          <a:custGeom>
            <a:avLst/>
            <a:gdLst/>
            <a:ahLst/>
            <a:cxnLst/>
            <a:rect l="l" t="t" r="r" b="b"/>
            <a:pathLst>
              <a:path w="4274726" h="1747839" extrusionOk="0">
                <a:moveTo>
                  <a:pt x="14310" y="0"/>
                </a:moveTo>
                <a:lnTo>
                  <a:pt x="4260416" y="0"/>
                </a:lnTo>
                <a:cubicBezTo>
                  <a:pt x="4264211" y="0"/>
                  <a:pt x="4267851" y="1508"/>
                  <a:pt x="4270535" y="4191"/>
                </a:cubicBezTo>
                <a:cubicBezTo>
                  <a:pt x="4273218" y="6875"/>
                  <a:pt x="4274726" y="10515"/>
                  <a:pt x="4274726" y="14310"/>
                </a:cubicBezTo>
                <a:lnTo>
                  <a:pt x="4274726" y="1733529"/>
                </a:lnTo>
                <a:cubicBezTo>
                  <a:pt x="4274726" y="1737325"/>
                  <a:pt x="4273218" y="1740964"/>
                  <a:pt x="4270535" y="1743648"/>
                </a:cubicBezTo>
                <a:cubicBezTo>
                  <a:pt x="4267851" y="1746332"/>
                  <a:pt x="4264211" y="1747839"/>
                  <a:pt x="4260416" y="1747839"/>
                </a:cubicBezTo>
                <a:lnTo>
                  <a:pt x="14310" y="1747839"/>
                </a:lnTo>
                <a:cubicBezTo>
                  <a:pt x="10515" y="1747839"/>
                  <a:pt x="6875" y="1746332"/>
                  <a:pt x="4191" y="1743648"/>
                </a:cubicBezTo>
                <a:cubicBezTo>
                  <a:pt x="1508" y="1740964"/>
                  <a:pt x="0" y="1737325"/>
                  <a:pt x="0" y="1733529"/>
                </a:cubicBezTo>
                <a:lnTo>
                  <a:pt x="0" y="14310"/>
                </a:lnTo>
                <a:cubicBezTo>
                  <a:pt x="0" y="10515"/>
                  <a:pt x="1508" y="6875"/>
                  <a:pt x="4191" y="4191"/>
                </a:cubicBezTo>
                <a:cubicBezTo>
                  <a:pt x="6875" y="1508"/>
                  <a:pt x="10515" y="0"/>
                  <a:pt x="14310"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14">
            <a:extLst>
              <a:ext uri="{FF2B5EF4-FFF2-40B4-BE49-F238E27FC236}">
                <a16:creationId xmlns:a16="http://schemas.microsoft.com/office/drawing/2014/main" id="{6D6FAC4D-99AA-C7FF-8CAB-43FBE7C52BF3}"/>
              </a:ext>
            </a:extLst>
          </p:cNvPr>
          <p:cNvSpPr/>
          <p:nvPr/>
        </p:nvSpPr>
        <p:spPr>
          <a:xfrm>
            <a:off x="5859759" y="1043534"/>
            <a:ext cx="639630" cy="603242"/>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txBody>
          <a:bodyPr/>
          <a:lstStyle/>
          <a:p>
            <a:endParaRPr lang="en-IN" dirty="0"/>
          </a:p>
        </p:txBody>
      </p:sp>
      <p:sp>
        <p:nvSpPr>
          <p:cNvPr id="141" name="Google Shape;141;p14">
            <a:extLst>
              <a:ext uri="{FF2B5EF4-FFF2-40B4-BE49-F238E27FC236}">
                <a16:creationId xmlns:a16="http://schemas.microsoft.com/office/drawing/2014/main" id="{ABCDFCEE-F360-FAFE-A8BF-065BA8F82790}"/>
              </a:ext>
            </a:extLst>
          </p:cNvPr>
          <p:cNvSpPr txBox="1"/>
          <p:nvPr/>
        </p:nvSpPr>
        <p:spPr>
          <a:xfrm>
            <a:off x="6612225" y="1043534"/>
            <a:ext cx="10225485" cy="492443"/>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3200" dirty="0">
                <a:solidFill>
                  <a:srgbClr val="FFFFFF"/>
                </a:solidFill>
                <a:latin typeface="Montserrat Medium" panose="00000600000000000000" pitchFamily="2" charset="0"/>
                <a:sym typeface="Michroma"/>
              </a:rPr>
              <a:t> </a:t>
            </a:r>
            <a:r>
              <a:rPr lang="en-US" sz="3200" dirty="0">
                <a:solidFill>
                  <a:srgbClr val="FFFFFF"/>
                </a:solidFill>
                <a:latin typeface="Michroma" panose="020B0604020202020204" charset="0"/>
                <a:sym typeface="Michroma"/>
              </a:rPr>
              <a:t>Objectives</a:t>
            </a:r>
          </a:p>
        </p:txBody>
      </p:sp>
      <p:sp>
        <p:nvSpPr>
          <p:cNvPr id="4" name="Google Shape;139;p14">
            <a:extLst>
              <a:ext uri="{FF2B5EF4-FFF2-40B4-BE49-F238E27FC236}">
                <a16:creationId xmlns:a16="http://schemas.microsoft.com/office/drawing/2014/main" id="{A49C85C0-C2E2-3547-2C4E-6B8D39B26D5D}"/>
              </a:ext>
            </a:extLst>
          </p:cNvPr>
          <p:cNvSpPr/>
          <p:nvPr/>
        </p:nvSpPr>
        <p:spPr>
          <a:xfrm>
            <a:off x="9776761" y="1123695"/>
            <a:ext cx="547109" cy="574255"/>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txBody>
          <a:bodyPr/>
          <a:lstStyle/>
          <a:p>
            <a:endParaRPr lang="en-IN" dirty="0"/>
          </a:p>
        </p:txBody>
      </p:sp>
      <p:pic>
        <p:nvPicPr>
          <p:cNvPr id="3" name="Picture 2">
            <a:extLst>
              <a:ext uri="{FF2B5EF4-FFF2-40B4-BE49-F238E27FC236}">
                <a16:creationId xmlns:a16="http://schemas.microsoft.com/office/drawing/2014/main" id="{8BADB77A-C4EA-1828-91BF-ADE863F06179}"/>
              </a:ext>
            </a:extLst>
          </p:cNvPr>
          <p:cNvPicPr>
            <a:picLocks noChangeAspect="1"/>
          </p:cNvPicPr>
          <p:nvPr/>
        </p:nvPicPr>
        <p:blipFill>
          <a:blip r:embed="rId4"/>
          <a:stretch>
            <a:fillRect/>
          </a:stretch>
        </p:blipFill>
        <p:spPr>
          <a:xfrm>
            <a:off x="13067071" y="1823676"/>
            <a:ext cx="4571856" cy="6295289"/>
          </a:xfrm>
          <a:prstGeom prst="rect">
            <a:avLst/>
          </a:prstGeom>
        </p:spPr>
      </p:pic>
      <p:sp>
        <p:nvSpPr>
          <p:cNvPr id="6" name="TextBox 5">
            <a:extLst>
              <a:ext uri="{FF2B5EF4-FFF2-40B4-BE49-F238E27FC236}">
                <a16:creationId xmlns:a16="http://schemas.microsoft.com/office/drawing/2014/main" id="{C068DB60-210E-2090-A303-29F39A2C9363}"/>
              </a:ext>
            </a:extLst>
          </p:cNvPr>
          <p:cNvSpPr txBox="1"/>
          <p:nvPr/>
        </p:nvSpPr>
        <p:spPr>
          <a:xfrm>
            <a:off x="1076633" y="2029461"/>
            <a:ext cx="11503742" cy="7602081"/>
          </a:xfrm>
          <a:prstGeom prst="rect">
            <a:avLst/>
          </a:prstGeom>
          <a:noFill/>
        </p:spPr>
        <p:txBody>
          <a:bodyPr wrap="square">
            <a:spAutoFit/>
          </a:bodyPr>
          <a:lstStyle/>
          <a:p>
            <a:pPr marL="457200" indent="-457200">
              <a:buClr>
                <a:schemeClr val="bg2"/>
              </a:buClr>
              <a:buFont typeface="Wingdings" panose="05000000000000000000" pitchFamily="2" charset="2"/>
              <a:buChar char="Ø"/>
            </a:pPr>
            <a:r>
              <a:rPr lang="en-US" sz="2400" dirty="0">
                <a:solidFill>
                  <a:schemeClr val="bg2"/>
                </a:solidFill>
              </a:rPr>
              <a:t>To bridge the communication gap between institutions and the public by presenting fund flow data in a transparent way, fostering openness and inclusivity in financial processes.</a:t>
            </a:r>
            <a:r>
              <a:rPr lang="en-US" sz="2400" dirty="0"/>
              <a:t>.</a:t>
            </a:r>
          </a:p>
          <a:p>
            <a:pPr marL="457200" indent="-457200">
              <a:buClr>
                <a:schemeClr val="bg2"/>
              </a:buClr>
              <a:buFont typeface="Wingdings" panose="05000000000000000000" pitchFamily="2" charset="2"/>
              <a:buChar char="Ø"/>
            </a:pPr>
            <a:endParaRPr lang="en-US" sz="2400" dirty="0">
              <a:latin typeface="Montserrat Medium" panose="00000600000000000000" pitchFamily="2" charset="0"/>
            </a:endParaRPr>
          </a:p>
          <a:p>
            <a:pPr marL="457200" indent="-457200">
              <a:buClr>
                <a:schemeClr val="bg2"/>
              </a:buClr>
              <a:buFont typeface="Wingdings" panose="05000000000000000000" pitchFamily="2" charset="2"/>
              <a:buChar char="Ø"/>
            </a:pPr>
            <a:r>
              <a:rPr lang="en-US" sz="2400" dirty="0">
                <a:solidFill>
                  <a:schemeClr val="bg2"/>
                </a:solidFill>
              </a:rPr>
              <a:t>To reduce the chances of misuse or mismanagement of funds by implementing a transparent system that ensures every expense is tracked and justified.</a:t>
            </a:r>
          </a:p>
          <a:p>
            <a:pPr marL="457200" indent="-457200">
              <a:buClr>
                <a:schemeClr val="bg2"/>
              </a:buClr>
              <a:buFont typeface="Wingdings" panose="05000000000000000000" pitchFamily="2" charset="2"/>
              <a:buChar char="Ø"/>
            </a:pPr>
            <a:endParaRPr lang="en-US" sz="2400" dirty="0">
              <a:solidFill>
                <a:schemeClr val="bg2"/>
              </a:solidFill>
            </a:endParaRPr>
          </a:p>
          <a:p>
            <a:pPr marL="457200" indent="-457200">
              <a:buClr>
                <a:schemeClr val="bg2"/>
              </a:buClr>
              <a:buFont typeface="Wingdings" panose="05000000000000000000" pitchFamily="2" charset="2"/>
              <a:buChar char="Ø"/>
            </a:pPr>
            <a:r>
              <a:rPr lang="en-US" sz="2400" dirty="0">
                <a:solidFill>
                  <a:schemeClr val="bg2"/>
                </a:solidFill>
              </a:rPr>
              <a:t> To enable real-time monitoring and tracking of fund utilization, making it easier to detect irregularities and take corrective measures promptly</a:t>
            </a:r>
          </a:p>
          <a:p>
            <a:pPr marL="457200" indent="-457200">
              <a:buClr>
                <a:schemeClr val="bg2"/>
              </a:buClr>
              <a:buFont typeface="Wingdings" panose="05000000000000000000" pitchFamily="2" charset="2"/>
              <a:buChar char="Ø"/>
            </a:pPr>
            <a:endParaRPr lang="en-US" sz="3200" dirty="0">
              <a:solidFill>
                <a:schemeClr val="bg2"/>
              </a:solidFill>
              <a:latin typeface="Montserrat Medium" panose="00000600000000000000" pitchFamily="2" charset="0"/>
            </a:endParaRPr>
          </a:p>
          <a:p>
            <a:pPr marL="457200" indent="-457200">
              <a:buClr>
                <a:schemeClr val="bg2"/>
              </a:buClr>
              <a:buFont typeface="Wingdings" panose="05000000000000000000" pitchFamily="2" charset="2"/>
              <a:buChar char="Ø"/>
            </a:pPr>
            <a:r>
              <a:rPr lang="en-US" sz="2400" dirty="0">
                <a:solidFill>
                  <a:schemeClr val="bg2"/>
                </a:solidFill>
              </a:rPr>
              <a:t>To enhance accountability and trust by making financial flows open, traceable, and verifiable, reducing doubts or confusion around institutional spending.</a:t>
            </a:r>
          </a:p>
          <a:p>
            <a:pPr>
              <a:buClr>
                <a:schemeClr val="bg2"/>
              </a:buClr>
            </a:pPr>
            <a:endParaRPr lang="en-US" sz="2400" dirty="0">
              <a:solidFill>
                <a:schemeClr val="bg2"/>
              </a:solidFill>
              <a:latin typeface="Montserrat Medium" panose="00000600000000000000" pitchFamily="2" charset="0"/>
            </a:endParaRPr>
          </a:p>
          <a:p>
            <a:pPr marL="457200" indent="-457200">
              <a:buClr>
                <a:schemeClr val="bg2"/>
              </a:buClr>
              <a:buFont typeface="Wingdings" panose="05000000000000000000" pitchFamily="2" charset="2"/>
              <a:buChar char="Ø"/>
            </a:pPr>
            <a:r>
              <a:rPr lang="en-US" sz="2400" dirty="0">
                <a:solidFill>
                  <a:schemeClr val="bg2"/>
                </a:solidFill>
              </a:rPr>
              <a:t>To simplify complex financial data into clear and understandable formats, so that even non-technical stakeholders like parents, students, and citizens can easily grasp how money is being spent.</a:t>
            </a:r>
          </a:p>
          <a:p>
            <a:pPr marL="457200" indent="-457200">
              <a:buClr>
                <a:schemeClr val="bg2"/>
              </a:buClr>
              <a:buFont typeface="Wingdings" panose="05000000000000000000" pitchFamily="2" charset="2"/>
              <a:buChar char="Ø"/>
            </a:pPr>
            <a:endParaRPr lang="en-US" sz="2400" dirty="0">
              <a:solidFill>
                <a:schemeClr val="bg2"/>
              </a:solidFill>
            </a:endParaRPr>
          </a:p>
          <a:p>
            <a:pPr marL="457200" indent="-457200">
              <a:buClr>
                <a:schemeClr val="bg2"/>
              </a:buClr>
              <a:buFont typeface="Wingdings" panose="05000000000000000000" pitchFamily="2" charset="2"/>
              <a:buChar char="Ø"/>
            </a:pPr>
            <a:r>
              <a:rPr lang="en-US" sz="2400" dirty="0">
                <a:solidFill>
                  <a:schemeClr val="bg2"/>
                </a:solidFill>
              </a:rPr>
              <a:t>To visualize the budget distribution across departments, projects, and vendors in an intuitive and interactive manner, helping stakeholders see exactly where and how resources are directed. </a:t>
            </a:r>
            <a:endParaRPr lang="en-IN" sz="2400" dirty="0">
              <a:solidFill>
                <a:schemeClr val="bg2"/>
              </a:solidFill>
              <a:latin typeface="Montserrat Medium" panose="00000600000000000000" pitchFamily="2" charset="0"/>
            </a:endParaRPr>
          </a:p>
        </p:txBody>
      </p:sp>
    </p:spTree>
    <p:extLst>
      <p:ext uri="{BB962C8B-B14F-4D97-AF65-F5344CB8AC3E}">
        <p14:creationId xmlns:p14="http://schemas.microsoft.com/office/powerpoint/2010/main" val="4261847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334"/>
        <p:cNvGrpSpPr/>
        <p:nvPr/>
      </p:nvGrpSpPr>
      <p:grpSpPr>
        <a:xfrm>
          <a:off x="0" y="0"/>
          <a:ext cx="0" cy="0"/>
          <a:chOff x="0" y="0"/>
          <a:chExt cx="0" cy="0"/>
        </a:xfrm>
      </p:grpSpPr>
      <p:sp>
        <p:nvSpPr>
          <p:cNvPr id="338" name="Google Shape;338;p26"/>
          <p:cNvSpPr txBox="1"/>
          <p:nvPr/>
        </p:nvSpPr>
        <p:spPr>
          <a:xfrm>
            <a:off x="6691022" y="622685"/>
            <a:ext cx="5141928" cy="732316"/>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dirty="0">
                <a:solidFill>
                  <a:srgbClr val="131314"/>
                </a:solidFill>
                <a:latin typeface="Montserrat Medium"/>
                <a:sym typeface="Montserrat Medium"/>
              </a:rPr>
              <a:t>Architecture Diagram</a:t>
            </a:r>
            <a:endParaRPr dirty="0"/>
          </a:p>
        </p:txBody>
      </p:sp>
      <p:sp>
        <p:nvSpPr>
          <p:cNvPr id="3" name="Google Shape;323;p25">
            <a:extLst>
              <a:ext uri="{FF2B5EF4-FFF2-40B4-BE49-F238E27FC236}">
                <a16:creationId xmlns:a16="http://schemas.microsoft.com/office/drawing/2014/main" id="{C88E58CC-09FF-2B8E-6275-E41885BD5F7D}"/>
              </a:ext>
            </a:extLst>
          </p:cNvPr>
          <p:cNvSpPr txBox="1"/>
          <p:nvPr/>
        </p:nvSpPr>
        <p:spPr>
          <a:xfrm>
            <a:off x="2035276" y="118622"/>
            <a:ext cx="12963832" cy="566309"/>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200" dirty="0">
                <a:solidFill>
                  <a:schemeClr val="tx1">
                    <a:lumMod val="10000"/>
                    <a:lumOff val="90000"/>
                  </a:schemeClr>
                </a:solidFill>
                <a:latin typeface="Michroma" panose="020B0604020202020204" charset="0"/>
                <a:sym typeface="Michroma"/>
              </a:rPr>
              <a:t>System Features</a:t>
            </a:r>
            <a:endParaRPr sz="3200" dirty="0">
              <a:solidFill>
                <a:schemeClr val="tx1">
                  <a:lumMod val="10000"/>
                  <a:lumOff val="90000"/>
                </a:schemeClr>
              </a:solidFill>
              <a:latin typeface="Michroma" panose="020B0604020202020204" charset="0"/>
            </a:endParaRPr>
          </a:p>
        </p:txBody>
      </p:sp>
      <p:sp>
        <p:nvSpPr>
          <p:cNvPr id="5" name="TextBox 4">
            <a:extLst>
              <a:ext uri="{FF2B5EF4-FFF2-40B4-BE49-F238E27FC236}">
                <a16:creationId xmlns:a16="http://schemas.microsoft.com/office/drawing/2014/main" id="{E43C8FA8-F86B-9C6A-EB6A-E20D01648E9C}"/>
              </a:ext>
            </a:extLst>
          </p:cNvPr>
          <p:cNvSpPr txBox="1"/>
          <p:nvPr/>
        </p:nvSpPr>
        <p:spPr>
          <a:xfrm>
            <a:off x="832566" y="1508885"/>
            <a:ext cx="15369252" cy="5755422"/>
          </a:xfrm>
          <a:prstGeom prst="rect">
            <a:avLst/>
          </a:prstGeom>
          <a:noFill/>
        </p:spPr>
        <p:txBody>
          <a:bodyPr wrap="square">
            <a:spAutoFit/>
          </a:bodyPr>
          <a:lstStyle/>
          <a:p>
            <a:pPr marL="342900" indent="-342900">
              <a:buClr>
                <a:schemeClr val="bg2"/>
              </a:buClr>
              <a:buFont typeface="Wingdings" panose="05000000000000000000" pitchFamily="2" charset="2"/>
              <a:buChar char="Ø"/>
            </a:pPr>
            <a:r>
              <a:rPr lang="en-US" sz="2400" dirty="0">
                <a:solidFill>
                  <a:schemeClr val="bg2"/>
                </a:solidFill>
                <a:latin typeface="Montserrat Medium" panose="00000600000000000000" pitchFamily="2" charset="0"/>
              </a:rPr>
              <a:t>Real-Time Fund Tracking – Monitor fund flow from allocation to end usage. </a:t>
            </a:r>
          </a:p>
          <a:p>
            <a:pPr marL="342900" indent="-342900">
              <a:buClr>
                <a:schemeClr val="bg2"/>
              </a:buClr>
              <a:buFont typeface="Wingdings" panose="05000000000000000000" pitchFamily="2" charset="2"/>
              <a:buChar char="Ø"/>
            </a:pPr>
            <a:endParaRPr lang="en-US" sz="2400" dirty="0">
              <a:solidFill>
                <a:schemeClr val="bg2"/>
              </a:solidFill>
              <a:latin typeface="Montserrat Medium" panose="00000600000000000000" pitchFamily="2" charset="0"/>
            </a:endParaRPr>
          </a:p>
          <a:p>
            <a:pPr marL="342900" indent="-342900">
              <a:buClr>
                <a:schemeClr val="bg2"/>
              </a:buClr>
              <a:buFont typeface="Wingdings" panose="05000000000000000000" pitchFamily="2" charset="2"/>
              <a:buChar char="Ø"/>
            </a:pPr>
            <a:r>
              <a:rPr lang="en-US" sz="2400" dirty="0">
                <a:solidFill>
                  <a:schemeClr val="bg2"/>
                </a:solidFill>
                <a:latin typeface="Montserrat Medium" panose="00000600000000000000" pitchFamily="2" charset="0"/>
              </a:rPr>
              <a:t>Interactive Dashboards – Easy-to-understand visuals (charts, graphs, flow  </a:t>
            </a:r>
          </a:p>
          <a:p>
            <a:pPr>
              <a:buClr>
                <a:schemeClr val="bg2"/>
              </a:buClr>
            </a:pPr>
            <a:r>
              <a:rPr lang="en-US" sz="2400" dirty="0">
                <a:solidFill>
                  <a:schemeClr val="bg2"/>
                </a:solidFill>
                <a:latin typeface="Montserrat Medium" panose="00000600000000000000" pitchFamily="2" charset="0"/>
              </a:rPr>
              <a:t>     diagrams). </a:t>
            </a:r>
          </a:p>
          <a:p>
            <a:pPr>
              <a:buClr>
                <a:schemeClr val="bg2"/>
              </a:buClr>
            </a:pPr>
            <a:endParaRPr lang="en-US" sz="2400" dirty="0">
              <a:solidFill>
                <a:schemeClr val="bg2"/>
              </a:solidFill>
              <a:latin typeface="Montserrat Medium" panose="00000600000000000000" pitchFamily="2" charset="0"/>
            </a:endParaRPr>
          </a:p>
          <a:p>
            <a:pPr marL="342900" indent="-342900">
              <a:buClr>
                <a:schemeClr val="bg2"/>
              </a:buClr>
              <a:buFont typeface="Wingdings" panose="05000000000000000000" pitchFamily="2" charset="2"/>
              <a:buChar char="Ø"/>
            </a:pPr>
            <a:r>
              <a:rPr lang="en-US" sz="2400" dirty="0">
                <a:solidFill>
                  <a:schemeClr val="bg2"/>
                </a:solidFill>
                <a:latin typeface="Montserrat Medium" panose="00000600000000000000" pitchFamily="2" charset="0"/>
              </a:rPr>
              <a:t> Multi-Level Breakdown – Budget split into departments, projects, and vendors. </a:t>
            </a:r>
          </a:p>
          <a:p>
            <a:pPr marL="342900" indent="-342900">
              <a:buClr>
                <a:schemeClr val="bg2"/>
              </a:buClr>
              <a:buFont typeface="Wingdings" panose="05000000000000000000" pitchFamily="2" charset="2"/>
              <a:buChar char="Ø"/>
            </a:pPr>
            <a:endParaRPr lang="en-US" sz="2400" dirty="0">
              <a:solidFill>
                <a:schemeClr val="bg2"/>
              </a:solidFill>
              <a:latin typeface="Montserrat Medium" panose="00000600000000000000" pitchFamily="2" charset="0"/>
            </a:endParaRPr>
          </a:p>
          <a:p>
            <a:pPr marL="342900" indent="-342900">
              <a:buClr>
                <a:schemeClr val="bg2"/>
              </a:buClr>
              <a:buFont typeface="Wingdings" panose="05000000000000000000" pitchFamily="2" charset="2"/>
              <a:buChar char="Ø"/>
            </a:pPr>
            <a:r>
              <a:rPr lang="en-US" sz="2400" dirty="0">
                <a:solidFill>
                  <a:schemeClr val="bg2"/>
                </a:solidFill>
                <a:latin typeface="Montserrat Medium" panose="00000600000000000000" pitchFamily="2" charset="0"/>
              </a:rPr>
              <a:t> Role-Based Access – Different views for citizens, students, parents, and officials.</a:t>
            </a:r>
          </a:p>
          <a:p>
            <a:pPr>
              <a:buClr>
                <a:schemeClr val="bg2"/>
              </a:buClr>
            </a:pPr>
            <a:r>
              <a:rPr lang="en-US" sz="2400" dirty="0">
                <a:solidFill>
                  <a:schemeClr val="bg2"/>
                </a:solidFill>
                <a:latin typeface="Montserrat Medium" panose="00000600000000000000" pitchFamily="2" charset="0"/>
              </a:rPr>
              <a:t> </a:t>
            </a:r>
          </a:p>
          <a:p>
            <a:pPr marL="342900" indent="-342900">
              <a:buClr>
                <a:schemeClr val="bg2"/>
              </a:buClr>
              <a:buFont typeface="Wingdings" panose="05000000000000000000" pitchFamily="2" charset="2"/>
              <a:buChar char="Ø"/>
            </a:pPr>
            <a:r>
              <a:rPr lang="en-US" sz="2400" dirty="0">
                <a:solidFill>
                  <a:schemeClr val="bg2"/>
                </a:solidFill>
                <a:latin typeface="Montserrat Medium" panose="00000600000000000000" pitchFamily="2" charset="0"/>
              </a:rPr>
              <a:t> Data Authenticity – Secure, traceable, and tamper-proof records (audit  </a:t>
            </a:r>
          </a:p>
          <a:p>
            <a:pPr>
              <a:buClr>
                <a:schemeClr val="bg2"/>
              </a:buClr>
            </a:pPr>
            <a:r>
              <a:rPr lang="en-US" sz="2400" dirty="0">
                <a:solidFill>
                  <a:schemeClr val="bg2"/>
                </a:solidFill>
                <a:latin typeface="Montserrat Medium" panose="00000600000000000000" pitchFamily="2" charset="0"/>
              </a:rPr>
              <a:t>       logs/blockchain). </a:t>
            </a:r>
          </a:p>
          <a:p>
            <a:pPr marL="342900" indent="-342900">
              <a:buClr>
                <a:schemeClr val="bg2"/>
              </a:buClr>
              <a:buFont typeface="Wingdings" panose="05000000000000000000" pitchFamily="2" charset="2"/>
              <a:buChar char="Ø"/>
            </a:pPr>
            <a:endParaRPr lang="en-US" sz="2400" dirty="0">
              <a:solidFill>
                <a:schemeClr val="bg2"/>
              </a:solidFill>
              <a:latin typeface="Montserrat Medium" panose="00000600000000000000" pitchFamily="2" charset="0"/>
            </a:endParaRPr>
          </a:p>
          <a:p>
            <a:pPr marL="342900" indent="-342900">
              <a:buClr>
                <a:schemeClr val="bg2"/>
              </a:buClr>
              <a:buFont typeface="Wingdings" panose="05000000000000000000" pitchFamily="2" charset="2"/>
              <a:buChar char="Ø"/>
            </a:pPr>
            <a:r>
              <a:rPr lang="en-US" sz="2400" dirty="0">
                <a:solidFill>
                  <a:schemeClr val="bg2"/>
                </a:solidFill>
                <a:latin typeface="Montserrat Medium" panose="00000600000000000000" pitchFamily="2" charset="0"/>
              </a:rPr>
              <a:t> Mobile &amp; Web Access – Anytime, anywhere access for all stakeholders.</a:t>
            </a:r>
          </a:p>
          <a:p>
            <a:pPr>
              <a:buClr>
                <a:schemeClr val="bg2"/>
              </a:buClr>
            </a:pPr>
            <a:endParaRPr lang="en-US" sz="2400" dirty="0">
              <a:solidFill>
                <a:schemeClr val="bg2"/>
              </a:solidFill>
              <a:latin typeface="Montserrat Medium" panose="00000600000000000000" pitchFamily="2" charset="0"/>
            </a:endParaRPr>
          </a:p>
          <a:p>
            <a:pPr marL="342900" indent="-342900">
              <a:buClr>
                <a:schemeClr val="bg2"/>
              </a:buClr>
              <a:buFont typeface="Wingdings" panose="05000000000000000000" pitchFamily="2" charset="2"/>
              <a:buChar char="Ø"/>
            </a:pPr>
            <a:r>
              <a:rPr lang="en-US" sz="2400" dirty="0">
                <a:solidFill>
                  <a:schemeClr val="bg2"/>
                </a:solidFill>
                <a:latin typeface="Montserrat Medium" panose="00000600000000000000" pitchFamily="2" charset="0"/>
              </a:rPr>
              <a:t> Alerts &amp; Notifications – Automatic updates on fund release and utilization</a:t>
            </a:r>
            <a:r>
              <a:rPr lang="en-US" sz="3200" dirty="0">
                <a:solidFill>
                  <a:schemeClr val="bg2"/>
                </a:solidFill>
                <a:latin typeface="Montserrat Medium" panose="00000600000000000000" pitchFamily="2" charset="0"/>
              </a:rPr>
              <a:t>.</a:t>
            </a:r>
            <a:endParaRPr lang="en-IN" sz="3200" dirty="0">
              <a:solidFill>
                <a:schemeClr val="bg2"/>
              </a:solidFill>
              <a:latin typeface="Montserrat Medium" panose="00000600000000000000" pitchFamily="2" charset="0"/>
            </a:endParaRPr>
          </a:p>
        </p:txBody>
      </p:sp>
      <p:sp>
        <p:nvSpPr>
          <p:cNvPr id="2" name="Google Shape;139;p14">
            <a:extLst>
              <a:ext uri="{FF2B5EF4-FFF2-40B4-BE49-F238E27FC236}">
                <a16:creationId xmlns:a16="http://schemas.microsoft.com/office/drawing/2014/main" id="{A303D986-33BE-A550-F9FB-19464D7E88F9}"/>
              </a:ext>
            </a:extLst>
          </p:cNvPr>
          <p:cNvSpPr/>
          <p:nvPr/>
        </p:nvSpPr>
        <p:spPr>
          <a:xfrm>
            <a:off x="5446146" y="132562"/>
            <a:ext cx="639630" cy="603242"/>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sp>
      <p:sp>
        <p:nvSpPr>
          <p:cNvPr id="4" name="Google Shape;139;p14">
            <a:extLst>
              <a:ext uri="{FF2B5EF4-FFF2-40B4-BE49-F238E27FC236}">
                <a16:creationId xmlns:a16="http://schemas.microsoft.com/office/drawing/2014/main" id="{5715FFD4-73F9-093E-DF85-4E976BE8A8BE}"/>
              </a:ext>
            </a:extLst>
          </p:cNvPr>
          <p:cNvSpPr/>
          <p:nvPr/>
        </p:nvSpPr>
        <p:spPr>
          <a:xfrm>
            <a:off x="10894615" y="146823"/>
            <a:ext cx="639630" cy="603242"/>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sp>
      <p:pic>
        <p:nvPicPr>
          <p:cNvPr id="1026" name="Picture 2" descr="Image result for Line Chart Cartoon">
            <a:extLst>
              <a:ext uri="{FF2B5EF4-FFF2-40B4-BE49-F238E27FC236}">
                <a16:creationId xmlns:a16="http://schemas.microsoft.com/office/drawing/2014/main" id="{6DF6D4F1-DA42-F51C-4B97-C2466922DA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11105" y="448444"/>
            <a:ext cx="3781425" cy="2390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208"/>
        <p:cNvGrpSpPr/>
        <p:nvPr/>
      </p:nvGrpSpPr>
      <p:grpSpPr>
        <a:xfrm>
          <a:off x="0" y="0"/>
          <a:ext cx="0" cy="0"/>
          <a:chOff x="0" y="0"/>
          <a:chExt cx="0" cy="0"/>
        </a:xfrm>
      </p:grpSpPr>
      <p:pic>
        <p:nvPicPr>
          <p:cNvPr id="214" name="Google Shape;214;p18"/>
          <p:cNvPicPr preferRelativeResize="0"/>
          <p:nvPr/>
        </p:nvPicPr>
        <p:blipFill rotWithShape="1">
          <a:blip r:embed="rId3">
            <a:alphaModFix/>
          </a:blip>
          <a:srcRect l="44379"/>
          <a:stretch/>
        </p:blipFill>
        <p:spPr>
          <a:xfrm>
            <a:off x="0" y="641850"/>
            <a:ext cx="3486424" cy="8794900"/>
          </a:xfrm>
          <a:prstGeom prst="rect">
            <a:avLst/>
          </a:prstGeom>
          <a:noFill/>
          <a:ln>
            <a:noFill/>
          </a:ln>
        </p:spPr>
      </p:pic>
      <p:pic>
        <p:nvPicPr>
          <p:cNvPr id="215" name="Google Shape;215;p18"/>
          <p:cNvPicPr preferRelativeResize="0"/>
          <p:nvPr/>
        </p:nvPicPr>
        <p:blipFill rotWithShape="1">
          <a:blip r:embed="rId3">
            <a:alphaModFix/>
          </a:blip>
          <a:srcRect r="30264"/>
          <a:stretch/>
        </p:blipFill>
        <p:spPr>
          <a:xfrm>
            <a:off x="13916725" y="641850"/>
            <a:ext cx="4371275" cy="8794900"/>
          </a:xfrm>
          <a:prstGeom prst="rect">
            <a:avLst/>
          </a:prstGeom>
          <a:noFill/>
          <a:ln>
            <a:noFill/>
          </a:ln>
        </p:spPr>
      </p:pic>
      <p:sp>
        <p:nvSpPr>
          <p:cNvPr id="3" name="TextBox 2">
            <a:extLst>
              <a:ext uri="{FF2B5EF4-FFF2-40B4-BE49-F238E27FC236}">
                <a16:creationId xmlns:a16="http://schemas.microsoft.com/office/drawing/2014/main" id="{0DA3DB61-6EE4-6127-ABC2-9E4D31E79DCC}"/>
              </a:ext>
            </a:extLst>
          </p:cNvPr>
          <p:cNvSpPr txBox="1"/>
          <p:nvPr/>
        </p:nvSpPr>
        <p:spPr>
          <a:xfrm>
            <a:off x="4572000" y="305742"/>
            <a:ext cx="9144000" cy="544508"/>
          </a:xfrm>
          <a:prstGeom prst="rect">
            <a:avLst/>
          </a:prstGeom>
          <a:noFill/>
        </p:spPr>
        <p:txBody>
          <a:bodyPr wrap="square">
            <a:spAutoFit/>
          </a:bodyPr>
          <a:lstStyle/>
          <a:p>
            <a:pPr marL="0" marR="0" lvl="0" indent="0" algn="ctr" rtl="0">
              <a:lnSpc>
                <a:spcPct val="115000"/>
              </a:lnSpc>
              <a:spcBef>
                <a:spcPts val="0"/>
              </a:spcBef>
              <a:spcAft>
                <a:spcPts val="0"/>
              </a:spcAft>
              <a:buNone/>
            </a:pPr>
            <a:r>
              <a:rPr lang="en-US" sz="2800" dirty="0">
                <a:solidFill>
                  <a:schemeClr val="tx1">
                    <a:lumMod val="10000"/>
                    <a:lumOff val="90000"/>
                  </a:schemeClr>
                </a:solidFill>
                <a:latin typeface="Michroma" panose="020B0604020202020204" charset="0"/>
                <a:sym typeface="Michroma"/>
              </a:rPr>
              <a:t>Architecture Diagram</a:t>
            </a:r>
            <a:endParaRPr lang="en-US" sz="2800" dirty="0">
              <a:solidFill>
                <a:schemeClr val="tx1">
                  <a:lumMod val="10000"/>
                  <a:lumOff val="90000"/>
                </a:schemeClr>
              </a:solidFill>
              <a:latin typeface="Michroma" panose="020B0604020202020204" charset="0"/>
            </a:endParaRPr>
          </a:p>
        </p:txBody>
      </p:sp>
      <p:sp>
        <p:nvSpPr>
          <p:cNvPr id="2" name="Google Shape;139;p14">
            <a:extLst>
              <a:ext uri="{FF2B5EF4-FFF2-40B4-BE49-F238E27FC236}">
                <a16:creationId xmlns:a16="http://schemas.microsoft.com/office/drawing/2014/main" id="{111E8DD0-4972-AA0D-3748-1218A71EB1F4}"/>
              </a:ext>
            </a:extLst>
          </p:cNvPr>
          <p:cNvSpPr/>
          <p:nvPr/>
        </p:nvSpPr>
        <p:spPr>
          <a:xfrm>
            <a:off x="5652110" y="305742"/>
            <a:ext cx="630704"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sp>
      <p:sp>
        <p:nvSpPr>
          <p:cNvPr id="4" name="Google Shape;139;p14">
            <a:extLst>
              <a:ext uri="{FF2B5EF4-FFF2-40B4-BE49-F238E27FC236}">
                <a16:creationId xmlns:a16="http://schemas.microsoft.com/office/drawing/2014/main" id="{3D56802C-6A29-332C-448F-31A0D52E3844}"/>
              </a:ext>
            </a:extLst>
          </p:cNvPr>
          <p:cNvSpPr/>
          <p:nvPr/>
        </p:nvSpPr>
        <p:spPr>
          <a:xfrm>
            <a:off x="11863940" y="305742"/>
            <a:ext cx="630704"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4">
              <a:alphaModFix/>
            </a:blip>
            <a:stretch>
              <a:fillRect/>
            </a:stretch>
          </a:blipFill>
          <a:ln>
            <a:noFill/>
          </a:ln>
        </p:spPr>
      </p:sp>
      <p:pic>
        <p:nvPicPr>
          <p:cNvPr id="10" name="Picture 9">
            <a:extLst>
              <a:ext uri="{FF2B5EF4-FFF2-40B4-BE49-F238E27FC236}">
                <a16:creationId xmlns:a16="http://schemas.microsoft.com/office/drawing/2014/main" id="{A42F16A5-4952-D42D-38D1-74C36AF44526}"/>
              </a:ext>
            </a:extLst>
          </p:cNvPr>
          <p:cNvPicPr>
            <a:picLocks noChangeAspect="1"/>
          </p:cNvPicPr>
          <p:nvPr/>
        </p:nvPicPr>
        <p:blipFill>
          <a:blip r:embed="rId5"/>
          <a:stretch>
            <a:fillRect/>
          </a:stretch>
        </p:blipFill>
        <p:spPr>
          <a:xfrm>
            <a:off x="253613" y="1233484"/>
            <a:ext cx="7002841" cy="4391759"/>
          </a:xfrm>
          <a:prstGeom prst="rect">
            <a:avLst/>
          </a:prstGeom>
        </p:spPr>
      </p:pic>
      <p:pic>
        <p:nvPicPr>
          <p:cNvPr id="13" name="Picture 12">
            <a:extLst>
              <a:ext uri="{FF2B5EF4-FFF2-40B4-BE49-F238E27FC236}">
                <a16:creationId xmlns:a16="http://schemas.microsoft.com/office/drawing/2014/main" id="{2BCB886A-F77E-EBF0-D05C-44BB7CEDD175}"/>
              </a:ext>
            </a:extLst>
          </p:cNvPr>
          <p:cNvPicPr>
            <a:picLocks noChangeAspect="1"/>
          </p:cNvPicPr>
          <p:nvPr/>
        </p:nvPicPr>
        <p:blipFill>
          <a:blip r:embed="rId6"/>
          <a:stretch>
            <a:fillRect/>
          </a:stretch>
        </p:blipFill>
        <p:spPr>
          <a:xfrm>
            <a:off x="10416747" y="4566619"/>
            <a:ext cx="7432130" cy="4391759"/>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208">
          <a:extLst>
            <a:ext uri="{FF2B5EF4-FFF2-40B4-BE49-F238E27FC236}">
              <a16:creationId xmlns:a16="http://schemas.microsoft.com/office/drawing/2014/main" id="{907DD85A-CB39-E8A4-3126-82F67CE1CD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900F9C-BF4A-C708-9B7B-F21CCA313B8A}"/>
              </a:ext>
            </a:extLst>
          </p:cNvPr>
          <p:cNvSpPr txBox="1"/>
          <p:nvPr/>
        </p:nvSpPr>
        <p:spPr>
          <a:xfrm>
            <a:off x="4572000" y="305742"/>
            <a:ext cx="9144000" cy="544508"/>
          </a:xfrm>
          <a:prstGeom prst="rect">
            <a:avLst/>
          </a:prstGeom>
          <a:noFill/>
        </p:spPr>
        <p:txBody>
          <a:bodyPr wrap="square">
            <a:spAutoFit/>
          </a:bodyPr>
          <a:lstStyle/>
          <a:p>
            <a:pPr marL="0" marR="0" lvl="0" indent="0" algn="ctr" rtl="0">
              <a:lnSpc>
                <a:spcPct val="115000"/>
              </a:lnSpc>
              <a:spcBef>
                <a:spcPts val="0"/>
              </a:spcBef>
              <a:spcAft>
                <a:spcPts val="0"/>
              </a:spcAft>
              <a:buNone/>
            </a:pPr>
            <a:r>
              <a:rPr lang="en-US" sz="2800" dirty="0">
                <a:solidFill>
                  <a:schemeClr val="tx1">
                    <a:lumMod val="10000"/>
                    <a:lumOff val="90000"/>
                  </a:schemeClr>
                </a:solidFill>
                <a:latin typeface="Michroma" panose="020B0604020202020204" charset="0"/>
                <a:sym typeface="Michroma"/>
              </a:rPr>
              <a:t>Implementation </a:t>
            </a:r>
            <a:endParaRPr lang="en-US" sz="2800" dirty="0">
              <a:solidFill>
                <a:schemeClr val="tx1">
                  <a:lumMod val="10000"/>
                  <a:lumOff val="90000"/>
                </a:schemeClr>
              </a:solidFill>
              <a:latin typeface="Michroma" panose="020B0604020202020204" charset="0"/>
            </a:endParaRPr>
          </a:p>
        </p:txBody>
      </p:sp>
      <p:sp>
        <p:nvSpPr>
          <p:cNvPr id="2" name="Google Shape;139;p14">
            <a:extLst>
              <a:ext uri="{FF2B5EF4-FFF2-40B4-BE49-F238E27FC236}">
                <a16:creationId xmlns:a16="http://schemas.microsoft.com/office/drawing/2014/main" id="{CE7AB361-E5F8-ABE0-A961-0BE59BCBC2E7}"/>
              </a:ext>
            </a:extLst>
          </p:cNvPr>
          <p:cNvSpPr/>
          <p:nvPr/>
        </p:nvSpPr>
        <p:spPr>
          <a:xfrm>
            <a:off x="6478020" y="371022"/>
            <a:ext cx="510565" cy="47922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sp>
      <p:sp>
        <p:nvSpPr>
          <p:cNvPr id="5" name="Google Shape;139;p14">
            <a:extLst>
              <a:ext uri="{FF2B5EF4-FFF2-40B4-BE49-F238E27FC236}">
                <a16:creationId xmlns:a16="http://schemas.microsoft.com/office/drawing/2014/main" id="{D2A9099C-F568-5EC7-7566-C701B4CDC4C8}"/>
              </a:ext>
            </a:extLst>
          </p:cNvPr>
          <p:cNvSpPr/>
          <p:nvPr/>
        </p:nvSpPr>
        <p:spPr>
          <a:xfrm>
            <a:off x="11299417" y="305742"/>
            <a:ext cx="510565"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sp>
      <p:pic>
        <p:nvPicPr>
          <p:cNvPr id="6" name="Picture 5">
            <a:extLst>
              <a:ext uri="{FF2B5EF4-FFF2-40B4-BE49-F238E27FC236}">
                <a16:creationId xmlns:a16="http://schemas.microsoft.com/office/drawing/2014/main" id="{0AD9AF4A-5CAE-9ABA-1ABA-4B05A0AD915F}"/>
              </a:ext>
            </a:extLst>
          </p:cNvPr>
          <p:cNvPicPr>
            <a:picLocks noChangeAspect="1"/>
          </p:cNvPicPr>
          <p:nvPr/>
        </p:nvPicPr>
        <p:blipFill>
          <a:blip r:embed="rId4"/>
          <a:stretch>
            <a:fillRect/>
          </a:stretch>
        </p:blipFill>
        <p:spPr>
          <a:xfrm>
            <a:off x="3655746" y="1472227"/>
            <a:ext cx="10538476" cy="5090805"/>
          </a:xfrm>
          <a:prstGeom prst="rect">
            <a:avLst/>
          </a:prstGeom>
        </p:spPr>
      </p:pic>
    </p:spTree>
    <p:extLst>
      <p:ext uri="{BB962C8B-B14F-4D97-AF65-F5344CB8AC3E}">
        <p14:creationId xmlns:p14="http://schemas.microsoft.com/office/powerpoint/2010/main" val="106653915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208">
          <a:extLst>
            <a:ext uri="{FF2B5EF4-FFF2-40B4-BE49-F238E27FC236}">
              <a16:creationId xmlns:a16="http://schemas.microsoft.com/office/drawing/2014/main" id="{01D51EA1-B699-1DD2-A790-7852D647B47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846AE95-87B1-B6F8-D7DF-CC710A2B2BDF}"/>
              </a:ext>
            </a:extLst>
          </p:cNvPr>
          <p:cNvSpPr txBox="1"/>
          <p:nvPr/>
        </p:nvSpPr>
        <p:spPr>
          <a:xfrm>
            <a:off x="4572000" y="305742"/>
            <a:ext cx="9144000" cy="544508"/>
          </a:xfrm>
          <a:prstGeom prst="rect">
            <a:avLst/>
          </a:prstGeom>
          <a:noFill/>
        </p:spPr>
        <p:txBody>
          <a:bodyPr wrap="square">
            <a:spAutoFit/>
          </a:bodyPr>
          <a:lstStyle/>
          <a:p>
            <a:pPr marL="0" marR="0" lvl="0" indent="0" algn="ctr" rtl="0">
              <a:lnSpc>
                <a:spcPct val="115000"/>
              </a:lnSpc>
              <a:spcBef>
                <a:spcPts val="0"/>
              </a:spcBef>
              <a:spcAft>
                <a:spcPts val="0"/>
              </a:spcAft>
              <a:buNone/>
            </a:pPr>
            <a:r>
              <a:rPr lang="en-US" sz="2800" dirty="0">
                <a:solidFill>
                  <a:schemeClr val="tx1">
                    <a:lumMod val="10000"/>
                    <a:lumOff val="90000"/>
                  </a:schemeClr>
                </a:solidFill>
                <a:latin typeface="Michroma" panose="020B0604020202020204" charset="0"/>
                <a:sym typeface="Michroma"/>
              </a:rPr>
              <a:t>Graph Analysis </a:t>
            </a:r>
            <a:endParaRPr lang="en-US" sz="2800" dirty="0">
              <a:solidFill>
                <a:schemeClr val="tx1">
                  <a:lumMod val="10000"/>
                  <a:lumOff val="90000"/>
                </a:schemeClr>
              </a:solidFill>
              <a:latin typeface="Michroma" panose="020B0604020202020204" charset="0"/>
            </a:endParaRPr>
          </a:p>
        </p:txBody>
      </p:sp>
      <p:sp>
        <p:nvSpPr>
          <p:cNvPr id="2" name="Google Shape;139;p14">
            <a:extLst>
              <a:ext uri="{FF2B5EF4-FFF2-40B4-BE49-F238E27FC236}">
                <a16:creationId xmlns:a16="http://schemas.microsoft.com/office/drawing/2014/main" id="{1988EC18-D1CF-FDE2-6808-4DF643B33D47}"/>
              </a:ext>
            </a:extLst>
          </p:cNvPr>
          <p:cNvSpPr/>
          <p:nvPr/>
        </p:nvSpPr>
        <p:spPr>
          <a:xfrm>
            <a:off x="6478020" y="371022"/>
            <a:ext cx="510565" cy="47922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sp>
      <p:sp>
        <p:nvSpPr>
          <p:cNvPr id="5" name="Google Shape;139;p14">
            <a:extLst>
              <a:ext uri="{FF2B5EF4-FFF2-40B4-BE49-F238E27FC236}">
                <a16:creationId xmlns:a16="http://schemas.microsoft.com/office/drawing/2014/main" id="{0E596346-2D54-49E2-4697-46135F0BDD47}"/>
              </a:ext>
            </a:extLst>
          </p:cNvPr>
          <p:cNvSpPr/>
          <p:nvPr/>
        </p:nvSpPr>
        <p:spPr>
          <a:xfrm>
            <a:off x="11299417" y="305742"/>
            <a:ext cx="510565"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3">
              <a:alphaModFix/>
            </a:blip>
            <a:stretch>
              <a:fillRect/>
            </a:stretch>
          </a:blipFill>
          <a:ln>
            <a:noFill/>
          </a:ln>
        </p:spPr>
      </p:sp>
      <p:pic>
        <p:nvPicPr>
          <p:cNvPr id="6" name="Picture 5">
            <a:extLst>
              <a:ext uri="{FF2B5EF4-FFF2-40B4-BE49-F238E27FC236}">
                <a16:creationId xmlns:a16="http://schemas.microsoft.com/office/drawing/2014/main" id="{434EDD3C-EA18-4E71-386E-0B7714A486F7}"/>
              </a:ext>
            </a:extLst>
          </p:cNvPr>
          <p:cNvPicPr>
            <a:picLocks noChangeAspect="1"/>
          </p:cNvPicPr>
          <p:nvPr/>
        </p:nvPicPr>
        <p:blipFill>
          <a:blip r:embed="rId4"/>
          <a:stretch>
            <a:fillRect/>
          </a:stretch>
        </p:blipFill>
        <p:spPr>
          <a:xfrm>
            <a:off x="3202321" y="2420253"/>
            <a:ext cx="11357653" cy="4001151"/>
          </a:xfrm>
          <a:prstGeom prst="rect">
            <a:avLst/>
          </a:prstGeom>
        </p:spPr>
      </p:pic>
      <p:sp>
        <p:nvSpPr>
          <p:cNvPr id="9" name="TextBox 8">
            <a:extLst>
              <a:ext uri="{FF2B5EF4-FFF2-40B4-BE49-F238E27FC236}">
                <a16:creationId xmlns:a16="http://schemas.microsoft.com/office/drawing/2014/main" id="{2F1432D2-F0E8-FB1D-DF46-CF1ED993264F}"/>
              </a:ext>
            </a:extLst>
          </p:cNvPr>
          <p:cNvSpPr txBox="1"/>
          <p:nvPr/>
        </p:nvSpPr>
        <p:spPr>
          <a:xfrm>
            <a:off x="4203291" y="1835478"/>
            <a:ext cx="9144000" cy="584775"/>
          </a:xfrm>
          <a:prstGeom prst="rect">
            <a:avLst/>
          </a:prstGeom>
          <a:noFill/>
        </p:spPr>
        <p:txBody>
          <a:bodyPr wrap="square">
            <a:spAutoFit/>
          </a:bodyPr>
          <a:lstStyle/>
          <a:p>
            <a:pPr algn="ctr"/>
            <a:r>
              <a:rPr lang="en-IN" sz="3200" dirty="0">
                <a:solidFill>
                  <a:schemeClr val="bg2"/>
                </a:solidFill>
              </a:rPr>
              <a:t>Dashboard</a:t>
            </a:r>
          </a:p>
        </p:txBody>
      </p:sp>
      <p:sp>
        <p:nvSpPr>
          <p:cNvPr id="12" name="TextBox 11">
            <a:extLst>
              <a:ext uri="{FF2B5EF4-FFF2-40B4-BE49-F238E27FC236}">
                <a16:creationId xmlns:a16="http://schemas.microsoft.com/office/drawing/2014/main" id="{B220F0FB-8B32-3A3B-EA1B-01A5B08D0BBF}"/>
              </a:ext>
            </a:extLst>
          </p:cNvPr>
          <p:cNvSpPr txBox="1"/>
          <p:nvPr/>
        </p:nvSpPr>
        <p:spPr>
          <a:xfrm>
            <a:off x="3512734" y="7006179"/>
            <a:ext cx="10736825" cy="1569660"/>
          </a:xfrm>
          <a:prstGeom prst="rect">
            <a:avLst/>
          </a:prstGeom>
          <a:noFill/>
        </p:spPr>
        <p:txBody>
          <a:bodyPr wrap="square">
            <a:spAutoFit/>
          </a:bodyPr>
          <a:lstStyle/>
          <a:p>
            <a:pPr marL="342900" indent="-342900">
              <a:buClr>
                <a:schemeClr val="bg2"/>
              </a:buClr>
              <a:buFont typeface="Wingdings" panose="05000000000000000000" pitchFamily="2" charset="2"/>
              <a:buChar char="Ø"/>
            </a:pPr>
            <a:r>
              <a:rPr lang="en-US" sz="2400" dirty="0">
                <a:solidFill>
                  <a:schemeClr val="bg2"/>
                </a:solidFill>
              </a:rPr>
              <a:t>Gives overall snapshot → 12 budgets, 1,247 transactions, $2.4M total, 23 pending approvals. </a:t>
            </a:r>
          </a:p>
          <a:p>
            <a:pPr marL="342900" indent="-342900">
              <a:buClr>
                <a:schemeClr val="bg2"/>
              </a:buClr>
              <a:buFont typeface="Wingdings" panose="05000000000000000000" pitchFamily="2" charset="2"/>
              <a:buChar char="Ø"/>
            </a:pPr>
            <a:r>
              <a:rPr lang="en-US" sz="2400" dirty="0">
                <a:solidFill>
                  <a:schemeClr val="bg2"/>
                </a:solidFill>
              </a:rPr>
              <a:t>Ensures financial clarity by combining budgets, transactions, and pending actions in one view.</a:t>
            </a:r>
            <a:endParaRPr lang="en-IN" sz="2400" dirty="0">
              <a:solidFill>
                <a:schemeClr val="bg2"/>
              </a:solidFill>
            </a:endParaRPr>
          </a:p>
        </p:txBody>
      </p:sp>
    </p:spTree>
    <p:extLst>
      <p:ext uri="{BB962C8B-B14F-4D97-AF65-F5344CB8AC3E}">
        <p14:creationId xmlns:p14="http://schemas.microsoft.com/office/powerpoint/2010/main" val="418751245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18"/>
        <p:cNvGrpSpPr/>
        <p:nvPr/>
      </p:nvGrpSpPr>
      <p:grpSpPr>
        <a:xfrm>
          <a:off x="0" y="0"/>
          <a:ext cx="0" cy="0"/>
          <a:chOff x="0" y="0"/>
          <a:chExt cx="0" cy="0"/>
        </a:xfrm>
      </p:grpSpPr>
      <p:pic>
        <p:nvPicPr>
          <p:cNvPr id="319" name="Google Shape;319;p25"/>
          <p:cNvPicPr preferRelativeResize="0"/>
          <p:nvPr/>
        </p:nvPicPr>
        <p:blipFill rotWithShape="1">
          <a:blip r:embed="rId3">
            <a:alphaModFix/>
          </a:blip>
          <a:srcRect r="75092" b="65061"/>
          <a:stretch/>
        </p:blipFill>
        <p:spPr>
          <a:xfrm>
            <a:off x="15408825" y="5521725"/>
            <a:ext cx="2879176" cy="4737275"/>
          </a:xfrm>
          <a:prstGeom prst="rect">
            <a:avLst/>
          </a:prstGeom>
          <a:noFill/>
          <a:ln>
            <a:noFill/>
          </a:ln>
        </p:spPr>
      </p:pic>
      <p:sp>
        <p:nvSpPr>
          <p:cNvPr id="320" name="Google Shape;320;p25"/>
          <p:cNvSpPr/>
          <p:nvPr/>
        </p:nvSpPr>
        <p:spPr>
          <a:xfrm>
            <a:off x="-1" y="0"/>
            <a:ext cx="18288001" cy="10287000"/>
          </a:xfrm>
          <a:custGeom>
            <a:avLst/>
            <a:gdLst/>
            <a:ahLst/>
            <a:cxnLst/>
            <a:rect l="l" t="t" r="r" b="b"/>
            <a:pathLst>
              <a:path w="2324934" h="2169997" extrusionOk="0">
                <a:moveTo>
                  <a:pt x="26311" y="0"/>
                </a:moveTo>
                <a:lnTo>
                  <a:pt x="2298623" y="0"/>
                </a:lnTo>
                <a:cubicBezTo>
                  <a:pt x="2313154" y="0"/>
                  <a:pt x="2324934" y="11780"/>
                  <a:pt x="2324934" y="26311"/>
                </a:cubicBezTo>
                <a:lnTo>
                  <a:pt x="2324934" y="2143686"/>
                </a:lnTo>
                <a:cubicBezTo>
                  <a:pt x="2324934" y="2158217"/>
                  <a:pt x="2313154" y="2169997"/>
                  <a:pt x="2298623" y="2169997"/>
                </a:cubicBezTo>
                <a:lnTo>
                  <a:pt x="26311" y="2169997"/>
                </a:lnTo>
                <a:cubicBezTo>
                  <a:pt x="19333" y="2169997"/>
                  <a:pt x="12640" y="2167225"/>
                  <a:pt x="7706" y="2162291"/>
                </a:cubicBezTo>
                <a:cubicBezTo>
                  <a:pt x="2772" y="2157356"/>
                  <a:pt x="0" y="2150664"/>
                  <a:pt x="0" y="2143686"/>
                </a:cubicBezTo>
                <a:lnTo>
                  <a:pt x="0" y="26311"/>
                </a:lnTo>
                <a:cubicBezTo>
                  <a:pt x="0" y="11780"/>
                  <a:pt x="11780" y="0"/>
                  <a:pt x="26311"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76387C0B-50A5-1EF7-8CF2-8001F07A7B5B}"/>
              </a:ext>
            </a:extLst>
          </p:cNvPr>
          <p:cNvSpPr txBox="1"/>
          <p:nvPr/>
        </p:nvSpPr>
        <p:spPr>
          <a:xfrm>
            <a:off x="6563032" y="404493"/>
            <a:ext cx="9144000" cy="610232"/>
          </a:xfrm>
          <a:prstGeom prst="rect">
            <a:avLst/>
          </a:prstGeom>
          <a:noFill/>
        </p:spPr>
        <p:txBody>
          <a:bodyPr wrap="square">
            <a:spAutoFit/>
          </a:bodyPr>
          <a:lstStyle/>
          <a:p>
            <a:pPr marL="0" marR="0" lvl="0" indent="0" algn="l" rtl="0">
              <a:lnSpc>
                <a:spcPct val="115000"/>
              </a:lnSpc>
              <a:spcBef>
                <a:spcPts val="0"/>
              </a:spcBef>
              <a:spcAft>
                <a:spcPts val="0"/>
              </a:spcAft>
              <a:buNone/>
            </a:pPr>
            <a:r>
              <a:rPr lang="en-US" sz="3200" dirty="0">
                <a:solidFill>
                  <a:srgbClr val="FFFFFF"/>
                </a:solidFill>
                <a:latin typeface="Michroma"/>
                <a:sym typeface="Michroma"/>
              </a:rPr>
              <a:t>Graph Analysis</a:t>
            </a:r>
            <a:endParaRPr lang="en-US" sz="3200" dirty="0"/>
          </a:p>
        </p:txBody>
      </p:sp>
      <p:sp>
        <p:nvSpPr>
          <p:cNvPr id="6" name="Google Shape;240;p20">
            <a:extLst>
              <a:ext uri="{FF2B5EF4-FFF2-40B4-BE49-F238E27FC236}">
                <a16:creationId xmlns:a16="http://schemas.microsoft.com/office/drawing/2014/main" id="{E75F3579-94B8-EF11-DF4F-B3C2507B76A9}"/>
              </a:ext>
            </a:extLst>
          </p:cNvPr>
          <p:cNvSpPr txBox="1"/>
          <p:nvPr/>
        </p:nvSpPr>
        <p:spPr>
          <a:xfrm>
            <a:off x="5125065" y="1785545"/>
            <a:ext cx="6931740" cy="566309"/>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200" dirty="0">
                <a:solidFill>
                  <a:schemeClr val="bg2"/>
                </a:solidFill>
                <a:latin typeface="Montserrat Medium" panose="00000600000000000000" pitchFamily="2" charset="0"/>
                <a:sym typeface="Michroma"/>
              </a:rPr>
              <a:t>Pie chart Transactions</a:t>
            </a:r>
            <a:endParaRPr sz="3200" dirty="0">
              <a:solidFill>
                <a:schemeClr val="bg2"/>
              </a:solidFill>
              <a:latin typeface="Montserrat Medium" panose="00000600000000000000" pitchFamily="2" charset="0"/>
            </a:endParaRPr>
          </a:p>
        </p:txBody>
      </p:sp>
      <p:pic>
        <p:nvPicPr>
          <p:cNvPr id="7" name="Google Shape;511;p34">
            <a:extLst>
              <a:ext uri="{FF2B5EF4-FFF2-40B4-BE49-F238E27FC236}">
                <a16:creationId xmlns:a16="http://schemas.microsoft.com/office/drawing/2014/main" id="{8059FA10-3CCE-8A00-B3B8-5C29FB628CD5}"/>
              </a:ext>
            </a:extLst>
          </p:cNvPr>
          <p:cNvPicPr preferRelativeResize="0"/>
          <p:nvPr/>
        </p:nvPicPr>
        <p:blipFill>
          <a:blip r:embed="rId4">
            <a:alphaModFix/>
          </a:blip>
          <a:stretch>
            <a:fillRect/>
          </a:stretch>
        </p:blipFill>
        <p:spPr>
          <a:xfrm>
            <a:off x="14600902" y="6017342"/>
            <a:ext cx="4239491" cy="4269658"/>
          </a:xfrm>
          <a:prstGeom prst="rect">
            <a:avLst/>
          </a:prstGeom>
          <a:noFill/>
          <a:ln>
            <a:noFill/>
          </a:ln>
        </p:spPr>
      </p:pic>
      <p:pic>
        <p:nvPicPr>
          <p:cNvPr id="8" name="Google Shape;260;p21">
            <a:extLst>
              <a:ext uri="{FF2B5EF4-FFF2-40B4-BE49-F238E27FC236}">
                <a16:creationId xmlns:a16="http://schemas.microsoft.com/office/drawing/2014/main" id="{0BD1AF65-FA30-C5FD-B71D-AB987B877D2C}"/>
              </a:ext>
            </a:extLst>
          </p:cNvPr>
          <p:cNvPicPr preferRelativeResize="0"/>
          <p:nvPr/>
        </p:nvPicPr>
        <p:blipFill>
          <a:blip r:embed="rId5">
            <a:alphaModFix/>
          </a:blip>
          <a:stretch>
            <a:fillRect/>
          </a:stretch>
        </p:blipFill>
        <p:spPr>
          <a:xfrm rot="10800000">
            <a:off x="-153205" y="0"/>
            <a:ext cx="3884546" cy="3716594"/>
          </a:xfrm>
          <a:prstGeom prst="rect">
            <a:avLst/>
          </a:prstGeom>
          <a:noFill/>
          <a:ln>
            <a:noFill/>
          </a:ln>
        </p:spPr>
      </p:pic>
      <p:sp>
        <p:nvSpPr>
          <p:cNvPr id="2" name="Google Shape;139;p14">
            <a:extLst>
              <a:ext uri="{FF2B5EF4-FFF2-40B4-BE49-F238E27FC236}">
                <a16:creationId xmlns:a16="http://schemas.microsoft.com/office/drawing/2014/main" id="{6CE65DBD-94E2-D0EC-C7BE-64AF42F7235B}"/>
              </a:ext>
            </a:extLst>
          </p:cNvPr>
          <p:cNvSpPr/>
          <p:nvPr/>
        </p:nvSpPr>
        <p:spPr>
          <a:xfrm>
            <a:off x="5695287" y="491761"/>
            <a:ext cx="630704"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6">
              <a:alphaModFix/>
            </a:blip>
            <a:stretch>
              <a:fillRect/>
            </a:stretch>
          </a:blipFill>
          <a:ln>
            <a:noFill/>
          </a:ln>
        </p:spPr>
      </p:sp>
      <p:sp>
        <p:nvSpPr>
          <p:cNvPr id="3" name="Google Shape;139;p14">
            <a:extLst>
              <a:ext uri="{FF2B5EF4-FFF2-40B4-BE49-F238E27FC236}">
                <a16:creationId xmlns:a16="http://schemas.microsoft.com/office/drawing/2014/main" id="{6BFDD136-06A9-65E0-FADD-E4F17660D96D}"/>
              </a:ext>
            </a:extLst>
          </p:cNvPr>
          <p:cNvSpPr/>
          <p:nvPr/>
        </p:nvSpPr>
        <p:spPr>
          <a:xfrm>
            <a:off x="10819680" y="501400"/>
            <a:ext cx="630704" cy="544508"/>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6">
              <a:alphaModFix/>
            </a:blip>
            <a:stretch>
              <a:fillRect/>
            </a:stretch>
          </a:blipFill>
          <a:ln>
            <a:noFill/>
          </a:ln>
        </p:spPr>
      </p:sp>
      <p:pic>
        <p:nvPicPr>
          <p:cNvPr id="9" name="Picture 8">
            <a:extLst>
              <a:ext uri="{FF2B5EF4-FFF2-40B4-BE49-F238E27FC236}">
                <a16:creationId xmlns:a16="http://schemas.microsoft.com/office/drawing/2014/main" id="{A99B68F0-DB65-25A6-3CA1-9D164D898A3B}"/>
              </a:ext>
            </a:extLst>
          </p:cNvPr>
          <p:cNvPicPr>
            <a:picLocks noChangeAspect="1"/>
          </p:cNvPicPr>
          <p:nvPr/>
        </p:nvPicPr>
        <p:blipFill>
          <a:blip r:embed="rId7"/>
          <a:stretch>
            <a:fillRect/>
          </a:stretch>
        </p:blipFill>
        <p:spPr>
          <a:xfrm>
            <a:off x="2462981" y="2383037"/>
            <a:ext cx="11695471" cy="4533957"/>
          </a:xfrm>
          <a:prstGeom prst="rect">
            <a:avLst/>
          </a:prstGeom>
        </p:spPr>
      </p:pic>
      <p:sp>
        <p:nvSpPr>
          <p:cNvPr id="12" name="TextBox 11">
            <a:extLst>
              <a:ext uri="{FF2B5EF4-FFF2-40B4-BE49-F238E27FC236}">
                <a16:creationId xmlns:a16="http://schemas.microsoft.com/office/drawing/2014/main" id="{546284E8-AEF2-A226-CD8D-53355186BAF2}"/>
              </a:ext>
            </a:extLst>
          </p:cNvPr>
          <p:cNvSpPr txBox="1"/>
          <p:nvPr/>
        </p:nvSpPr>
        <p:spPr>
          <a:xfrm>
            <a:off x="3319837" y="7396593"/>
            <a:ext cx="9983208" cy="1938992"/>
          </a:xfrm>
          <a:prstGeom prst="rect">
            <a:avLst/>
          </a:prstGeom>
          <a:noFill/>
        </p:spPr>
        <p:txBody>
          <a:bodyPr wrap="square">
            <a:spAutoFit/>
          </a:bodyPr>
          <a:lstStyle/>
          <a:p>
            <a:pPr marL="342900" indent="-342900">
              <a:buClr>
                <a:schemeClr val="bg2"/>
              </a:buClr>
              <a:buFont typeface="Wingdings" panose="05000000000000000000" pitchFamily="2" charset="2"/>
              <a:buChar char="Ø"/>
            </a:pPr>
            <a:r>
              <a:rPr lang="en-IN" sz="2400" dirty="0">
                <a:solidFill>
                  <a:schemeClr val="bg2"/>
                </a:solidFill>
              </a:rPr>
              <a:t>Recent key transactions → Office Supplies ($2,450, Completed), Software License ($15,000, Pending), Equipment Maintenance ($8,750, Approved).</a:t>
            </a:r>
          </a:p>
          <a:p>
            <a:pPr marL="342900" indent="-342900">
              <a:buClr>
                <a:schemeClr val="bg2"/>
              </a:buClr>
              <a:buFont typeface="Wingdings" panose="05000000000000000000" pitchFamily="2" charset="2"/>
              <a:buChar char="Ø"/>
            </a:pPr>
            <a:r>
              <a:rPr lang="en-IN" sz="2400" dirty="0">
                <a:solidFill>
                  <a:schemeClr val="bg2"/>
                </a:solidFill>
              </a:rPr>
              <a:t>Transaction count → 1,247 verified through blockchain, </a:t>
            </a:r>
            <a:r>
              <a:rPr lang="en-IN" sz="2400" dirty="0" err="1">
                <a:solidFill>
                  <a:schemeClr val="bg2"/>
                </a:solidFill>
              </a:rPr>
              <a:t>totaling</a:t>
            </a:r>
            <a:r>
              <a:rPr lang="en-IN" sz="2400" dirty="0">
                <a:solidFill>
                  <a:schemeClr val="bg2"/>
                </a:solidFill>
              </a:rPr>
              <a:t> $2.4M</a:t>
            </a:r>
            <a:r>
              <a:rPr lang="en-IN" dirty="0">
                <a:solidFill>
                  <a:schemeClr val="bg2"/>
                </a:solidFill>
              </a:rPr>
              <a:t>.</a:t>
            </a:r>
          </a:p>
        </p:txBody>
      </p:sp>
    </p:spTree>
  </p:cSld>
  <p:clrMapOvr>
    <a:masterClrMapping/>
  </p:clrMapOvr>
  <p:transition spd="slow">
    <p:push/>
  </p:transition>
</p:sld>
</file>

<file path=ppt/theme/theme1.xml><?xml version="1.0" encoding="utf-8"?>
<a:theme xmlns:a="http://schemas.openxmlformats.org/drawingml/2006/main" name="Advertising Report Slides">
  <a:themeElements>
    <a:clrScheme name="Office">
      <a:dk1>
        <a:srgbClr val="131314"/>
      </a:dk1>
      <a:lt1>
        <a:srgbClr val="FFFFFF"/>
      </a:lt1>
      <a:dk2>
        <a:srgbClr val="D9D9D9"/>
      </a:dk2>
      <a:lt2>
        <a:srgbClr val="545454"/>
      </a:lt2>
      <a:accent1>
        <a:srgbClr val="4A15A3"/>
      </a:accent1>
      <a:accent2>
        <a:srgbClr val="C5F4BD"/>
      </a:accent2>
      <a:accent3>
        <a:srgbClr val="FFD7F3"/>
      </a:accent3>
      <a:accent4>
        <a:srgbClr val="C67DF0"/>
      </a:accent4>
      <a:accent5>
        <a:srgbClr val="888888"/>
      </a:accent5>
      <a:accent6>
        <a:srgbClr val="FFD7F3"/>
      </a:accent6>
      <a:hlink>
        <a:srgbClr val="C67DF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1397</TotalTime>
  <Words>1137</Words>
  <Application>Microsoft Office PowerPoint</Application>
  <PresentationFormat>Custom</PresentationFormat>
  <Paragraphs>144</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Wingdings</vt:lpstr>
      <vt:lpstr>Montserrat Medium</vt:lpstr>
      <vt:lpstr>Calibri</vt:lpstr>
      <vt:lpstr>Montserrat</vt:lpstr>
      <vt:lpstr>Michroma</vt:lpstr>
      <vt:lpstr>Arial</vt:lpstr>
      <vt:lpstr>Advertising Report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Sujay Dharmavar</cp:lastModifiedBy>
  <cp:revision>9</cp:revision>
  <dcterms:modified xsi:type="dcterms:W3CDTF">2025-09-13T19:30:46Z</dcterms:modified>
</cp:coreProperties>
</file>